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Lst>
  <p:notesMasterIdLst>
    <p:notesMasterId r:id="rId14"/>
  </p:notesMasterIdLst>
  <p:sldIdLst>
    <p:sldId id="264" r:id="rId4"/>
    <p:sldId id="260" r:id="rId5"/>
    <p:sldId id="256" r:id="rId6"/>
    <p:sldId id="257" r:id="rId7"/>
    <p:sldId id="296" r:id="rId8"/>
    <p:sldId id="297" r:id="rId9"/>
    <p:sldId id="284" r:id="rId10"/>
    <p:sldId id="294" r:id="rId11"/>
    <p:sldId id="300" r:id="rId12"/>
    <p:sldId id="4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0D7967-DB1A-49E9-B837-DB6758253725}" v="24" dt="2022-04-18T12:24:48.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8" autoAdjust="0"/>
    <p:restoredTop sz="86352" autoAdjust="0"/>
  </p:normalViewPr>
  <p:slideViewPr>
    <p:cSldViewPr snapToGrid="0">
      <p:cViewPr varScale="1">
        <p:scale>
          <a:sx n="95" d="100"/>
          <a:sy n="95" d="100"/>
        </p:scale>
        <p:origin x="396" y="84"/>
      </p:cViewPr>
      <p:guideLst/>
    </p:cSldViewPr>
  </p:slideViewPr>
  <p:outlineViewPr>
    <p:cViewPr>
      <p:scale>
        <a:sx n="33" d="100"/>
        <a:sy n="33" d="100"/>
      </p:scale>
      <p:origin x="0" y="-21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2B2D5-EE42-4C01-9949-8B9F7A114539}" type="datetimeFigureOut">
              <a:rPr lang="en-US" smtClean="0"/>
              <a:t>5/6/2022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3EC48-E55A-4F5D-A4EF-72978BACE733}" type="slidenum">
              <a:rPr lang="en-US" smtClean="0"/>
              <a:t>‹#›</a:t>
            </a:fld>
            <a:endParaRPr lang="en-US"/>
          </a:p>
        </p:txBody>
      </p:sp>
    </p:spTree>
    <p:extLst>
      <p:ext uri="{BB962C8B-B14F-4D97-AF65-F5344CB8AC3E}">
        <p14:creationId xmlns:p14="http://schemas.microsoft.com/office/powerpoint/2010/main" val="146540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179DB0C6-4235-4422-BC89-0790C52E10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81D46A2-3F82-4157-B814-4AACDDB4AC6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2">
            <a:extLst>
              <a:ext uri="{FF2B5EF4-FFF2-40B4-BE49-F238E27FC236}">
                <a16:creationId xmlns:a16="http://schemas.microsoft.com/office/drawing/2014/main" id="{12034461-36EE-4261-B74B-A24F015F6B24}"/>
              </a:ext>
            </a:extLst>
          </p:cNvPr>
          <p:cNvSpPr>
            <a:spLocks noGrp="1" noRot="1" noChangeAspect="1" noChangeArrowheads="1" noTextEdit="1"/>
          </p:cNvSpPr>
          <p:nvPr>
            <p:ph type="sldImg"/>
          </p:nvPr>
        </p:nvSpPr>
        <p:spPr>
          <a:xfrm>
            <a:off x="381000" y="685800"/>
            <a:ext cx="6096000" cy="3429000"/>
          </a:xfrm>
          <a:ln/>
        </p:spPr>
      </p:sp>
      <p:sp>
        <p:nvSpPr>
          <p:cNvPr id="4100" name="Rectangle 3">
            <a:extLst>
              <a:ext uri="{FF2B5EF4-FFF2-40B4-BE49-F238E27FC236}">
                <a16:creationId xmlns:a16="http://schemas.microsoft.com/office/drawing/2014/main" id="{41421843-42EB-4AFC-B54A-0597F930D2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D06E1-2B12-4898-B981-BC873DD49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79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CD06E1-2B12-4898-B981-BC873DD4930B}" type="slidenum">
              <a:rPr lang="en-US" smtClean="0"/>
              <a:t>4</a:t>
            </a:fld>
            <a:endParaRPr lang="en-US"/>
          </a:p>
        </p:txBody>
      </p:sp>
    </p:spTree>
    <p:extLst>
      <p:ext uri="{BB962C8B-B14F-4D97-AF65-F5344CB8AC3E}">
        <p14:creationId xmlns:p14="http://schemas.microsoft.com/office/powerpoint/2010/main" val="55785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was in the field during COVID-19 and before vaccinations became available. We asked Title VI directors what impact COVID-19 has had on their programs, services and elders. A two-page fast facts sheet is available which summarizes the findings.</a:t>
            </a:r>
          </a:p>
        </p:txBody>
      </p:sp>
      <p:sp>
        <p:nvSpPr>
          <p:cNvPr id="4" name="Slide Number Placeholder 3"/>
          <p:cNvSpPr>
            <a:spLocks noGrp="1"/>
          </p:cNvSpPr>
          <p:nvPr>
            <p:ph type="sldNum" sz="quarter" idx="5"/>
          </p:nvPr>
        </p:nvSpPr>
        <p:spPr/>
        <p:txBody>
          <a:bodyPr/>
          <a:lstStyle/>
          <a:p>
            <a:fld id="{91CD06E1-2B12-4898-B981-BC873DD4930B}" type="slidenum">
              <a:rPr lang="en-US" smtClean="0"/>
              <a:t>7</a:t>
            </a:fld>
            <a:endParaRPr lang="en-US"/>
          </a:p>
        </p:txBody>
      </p:sp>
    </p:spTree>
    <p:extLst>
      <p:ext uri="{BB962C8B-B14F-4D97-AF65-F5344CB8AC3E}">
        <p14:creationId xmlns:p14="http://schemas.microsoft.com/office/powerpoint/2010/main" val="125913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resource in the Title VI toolkit is the regional reports. Based on the Department of Health and Human Services regions, we produced data briefs comparing the regional median values with the national values. This allows Title VI directors to compare their program with others within their region, and their region to the nation. </a:t>
            </a:r>
          </a:p>
        </p:txBody>
      </p:sp>
      <p:sp>
        <p:nvSpPr>
          <p:cNvPr id="4" name="Slide Number Placeholder 3"/>
          <p:cNvSpPr>
            <a:spLocks noGrp="1"/>
          </p:cNvSpPr>
          <p:nvPr>
            <p:ph type="sldNum" sz="quarter" idx="5"/>
          </p:nvPr>
        </p:nvSpPr>
        <p:spPr/>
        <p:txBody>
          <a:bodyPr/>
          <a:lstStyle/>
          <a:p>
            <a:fld id="{91CD06E1-2B12-4898-B981-BC873DD4930B}" type="slidenum">
              <a:rPr lang="en-US" smtClean="0"/>
              <a:t>8</a:t>
            </a:fld>
            <a:endParaRPr lang="en-US"/>
          </a:p>
        </p:txBody>
      </p:sp>
    </p:spTree>
    <p:extLst>
      <p:ext uri="{BB962C8B-B14F-4D97-AF65-F5344CB8AC3E}">
        <p14:creationId xmlns:p14="http://schemas.microsoft.com/office/powerpoint/2010/main" val="3355010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4BB0-183E-4B44-AF8F-013D0361D4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C5AEB-E478-41E9-A0E8-99326643F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8BD6B1-9D75-43D2-B53E-48DEC68A5EA7}"/>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5" name="Footer Placeholder 4">
            <a:extLst>
              <a:ext uri="{FF2B5EF4-FFF2-40B4-BE49-F238E27FC236}">
                <a16:creationId xmlns:a16="http://schemas.microsoft.com/office/drawing/2014/main" id="{4F690540-A4B3-4915-8D27-5190A78D2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8C1AF-38D9-4053-BAEB-AD353A6ABF88}"/>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1992005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9EAE-D6CF-420D-B42D-C86C39148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BE6F2F-9AE6-4208-A4E3-7ECF1C342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4A5FC-4E7D-45B4-95D8-A1DC2BD25BC5}"/>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5" name="Footer Placeholder 4">
            <a:extLst>
              <a:ext uri="{FF2B5EF4-FFF2-40B4-BE49-F238E27FC236}">
                <a16:creationId xmlns:a16="http://schemas.microsoft.com/office/drawing/2014/main" id="{EA5F976A-C53A-4514-B8EA-40FE3581A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27A74-267C-431F-AE5F-747A571ED0ED}"/>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324230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7F415-1BF1-4A00-9D8E-B5F50AEF6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6BAF9B-1A9D-4457-BF19-C31318E6E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FE8A6-753D-49C6-8357-B1211D268345}"/>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5" name="Footer Placeholder 4">
            <a:extLst>
              <a:ext uri="{FF2B5EF4-FFF2-40B4-BE49-F238E27FC236}">
                <a16:creationId xmlns:a16="http://schemas.microsoft.com/office/drawing/2014/main" id="{511E3446-29F9-45A7-ABEF-B32F4A1C6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967E4-257C-4F6E-94AB-B2BE76EF8F8C}"/>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95448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B6DE66B-24E2-7742-B63A-E96A939B2AF7}"/>
              </a:ext>
            </a:extLst>
          </p:cNvPr>
          <p:cNvSpPr>
            <a:spLocks noGrp="1"/>
          </p:cNvSpPr>
          <p:nvPr>
            <p:ph type="subTitle" idx="1" hasCustomPrompt="1"/>
          </p:nvPr>
        </p:nvSpPr>
        <p:spPr>
          <a:xfrm>
            <a:off x="1523999" y="3875154"/>
            <a:ext cx="9144000" cy="466835"/>
          </a:xfrm>
        </p:spPr>
        <p:txBody>
          <a:bodyPr>
            <a:noAutofit/>
          </a:bodyPr>
          <a:lstStyle>
            <a:lvl1pPr marL="0" indent="0" algn="ctr">
              <a:buNone/>
              <a:defRPr sz="4800" b="1" i="0">
                <a:solidFill>
                  <a:srgbClr val="0032A0"/>
                </a:solidFill>
                <a:latin typeface="Basic Sans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Title Slide</a:t>
            </a:r>
          </a:p>
        </p:txBody>
      </p:sp>
      <p:sp>
        <p:nvSpPr>
          <p:cNvPr id="4" name="Date Placeholder 3">
            <a:extLst>
              <a:ext uri="{FF2B5EF4-FFF2-40B4-BE49-F238E27FC236}">
                <a16:creationId xmlns:a16="http://schemas.microsoft.com/office/drawing/2014/main" id="{9DA0808E-A15A-5644-8814-8BAFE034D4C6}"/>
              </a:ext>
            </a:extLst>
          </p:cNvPr>
          <p:cNvSpPr>
            <a:spLocks noGrp="1"/>
          </p:cNvSpPr>
          <p:nvPr>
            <p:ph type="dt" sz="half" idx="10"/>
          </p:nvPr>
        </p:nvSpPr>
        <p:spPr>
          <a:xfrm>
            <a:off x="8610600" y="6196862"/>
            <a:ext cx="2743200" cy="365125"/>
          </a:xfrm>
          <a:prstGeom prst="rect">
            <a:avLst/>
          </a:prstGeom>
        </p:spPr>
        <p:txBody>
          <a:bodyPr/>
          <a:lstStyle>
            <a:lvl1pPr algn="r">
              <a:defRPr sz="1600" b="1" i="0">
                <a:solidFill>
                  <a:schemeClr val="bg1"/>
                </a:solidFill>
                <a:latin typeface="Basic Sans Bold" pitchFamily="2" charset="77"/>
              </a:defRPr>
            </a:lvl1pPr>
          </a:lstStyle>
          <a:p>
            <a:fld id="{310285AD-C656-4C4A-83A5-9AFB42FDCC49}" type="datetime1">
              <a:rPr lang="en-US" smtClean="0"/>
              <a:t>5/6/2022</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42703E20-00BD-154A-8ABE-5406A3691F28}"/>
              </a:ext>
            </a:extLst>
          </p:cNvPr>
          <p:cNvPicPr>
            <a:picLocks noChangeAspect="1"/>
          </p:cNvPicPr>
          <p:nvPr userDrawn="1"/>
        </p:nvPicPr>
        <p:blipFill>
          <a:blip r:embed="rId3"/>
          <a:stretch>
            <a:fillRect/>
          </a:stretch>
        </p:blipFill>
        <p:spPr>
          <a:xfrm>
            <a:off x="3026330" y="2104821"/>
            <a:ext cx="6139339" cy="1657804"/>
          </a:xfrm>
          <a:prstGeom prst="rect">
            <a:avLst/>
          </a:prstGeom>
        </p:spPr>
      </p:pic>
    </p:spTree>
    <p:extLst>
      <p:ext uri="{BB962C8B-B14F-4D97-AF65-F5344CB8AC3E}">
        <p14:creationId xmlns:p14="http://schemas.microsoft.com/office/powerpoint/2010/main" val="3692815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01B6-F9B6-F042-A4FD-B35CB53FC2CB}"/>
              </a:ext>
            </a:extLst>
          </p:cNvPr>
          <p:cNvSpPr>
            <a:spLocks noGrp="1"/>
          </p:cNvSpPr>
          <p:nvPr>
            <p:ph type="ctrTitle"/>
          </p:nvPr>
        </p:nvSpPr>
        <p:spPr>
          <a:xfrm>
            <a:off x="234779" y="1779373"/>
            <a:ext cx="11602994" cy="998752"/>
          </a:xfrm>
        </p:spPr>
        <p:txBody>
          <a:bodyPr anchor="ctr" anchorCtr="0">
            <a:normAutofit/>
          </a:bodyPr>
          <a:lstStyle>
            <a:lvl1pPr algn="l">
              <a:defRPr sz="3600" b="0" i="0">
                <a:solidFill>
                  <a:schemeClr val="accent4">
                    <a:lumMod val="40000"/>
                    <a:lumOff val="60000"/>
                  </a:schemeClr>
                </a:solidFill>
                <a:latin typeface="Avenir" panose="02000503020000020003"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C5229758-25C3-8940-84A6-9574117C4BE1}"/>
              </a:ext>
            </a:extLst>
          </p:cNvPr>
          <p:cNvSpPr>
            <a:spLocks noGrp="1"/>
          </p:cNvSpPr>
          <p:nvPr>
            <p:ph type="subTitle" idx="1" hasCustomPrompt="1"/>
          </p:nvPr>
        </p:nvSpPr>
        <p:spPr>
          <a:xfrm>
            <a:off x="234778" y="1258230"/>
            <a:ext cx="11602993" cy="552673"/>
          </a:xfrm>
        </p:spPr>
        <p:txBody>
          <a:bodyPr anchor="ctr" anchorCtr="0">
            <a:normAutofit/>
          </a:bodyPr>
          <a:lstStyle>
            <a:lvl1pPr marL="0" indent="0" algn="l">
              <a:buNone/>
              <a:defRPr sz="2000" b="1" i="0">
                <a:solidFill>
                  <a:schemeClr val="bg1"/>
                </a:solidFill>
                <a:latin typeface="Avenir Heavy"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3728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79D0-5CD2-4743-A68A-A175FE50BD1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228F382-8873-724C-A0EC-8927B02F412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AD48C5C-2CDE-6645-8979-758EC29B71DB}"/>
              </a:ext>
            </a:extLst>
          </p:cNvPr>
          <p:cNvSpPr txBox="1">
            <a:spLocks/>
          </p:cNvSpPr>
          <p:nvPr userDrawn="1"/>
        </p:nvSpPr>
        <p:spPr>
          <a:xfrm>
            <a:off x="622738" y="0"/>
            <a:ext cx="10515600" cy="578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B06533"/>
                </a:solidFill>
                <a:latin typeface="Avenir Heavy" panose="02000503020000020003" pitchFamily="2"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bg1"/>
                </a:solidFill>
                <a:effectLst/>
                <a:latin typeface="Avenir Heavy" panose="02000503020000020003" pitchFamily="2" charset="0"/>
                <a:ea typeface="+mj-ea"/>
                <a:cs typeface="+mj-cs"/>
              </a:rPr>
              <a:t>NATIONAL SURVEY OF TITLE VI PROGRAMS REPORT   </a:t>
            </a:r>
            <a:r>
              <a:rPr lang="en-US" sz="1800" b="1" i="0" kern="1200" dirty="0">
                <a:solidFill>
                  <a:srgbClr val="FED16D"/>
                </a:solidFill>
                <a:effectLst/>
                <a:latin typeface="Avenir Book" panose="02000503020000020003" pitchFamily="2" charset="0"/>
                <a:ea typeface="+mj-ea"/>
                <a:cs typeface="+mj-cs"/>
              </a:rPr>
              <a:t>Serving Tribal Elders Across the United States</a:t>
            </a:r>
          </a:p>
        </p:txBody>
      </p:sp>
    </p:spTree>
    <p:extLst>
      <p:ext uri="{BB962C8B-B14F-4D97-AF65-F5344CB8AC3E}">
        <p14:creationId xmlns:p14="http://schemas.microsoft.com/office/powerpoint/2010/main" val="3222899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45F8E-7785-B74C-91FF-B19F30E7C2B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D06E069-8245-F343-AE9D-63A9A469DA7A}"/>
              </a:ext>
            </a:extLst>
          </p:cNvPr>
          <p:cNvSpPr>
            <a:spLocks noGrp="1"/>
          </p:cNvSpPr>
          <p:nvPr>
            <p:ph sz="half" idx="1"/>
          </p:nvPr>
        </p:nvSpPr>
        <p:spPr>
          <a:xfrm>
            <a:off x="838200" y="2397211"/>
            <a:ext cx="5257800" cy="37797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07C2732-DE29-FC41-88B8-B03178DEBA7B}"/>
              </a:ext>
            </a:extLst>
          </p:cNvPr>
          <p:cNvSpPr>
            <a:spLocks noGrp="1"/>
          </p:cNvSpPr>
          <p:nvPr>
            <p:ph sz="half" idx="2"/>
          </p:nvPr>
        </p:nvSpPr>
        <p:spPr>
          <a:xfrm>
            <a:off x="6172200" y="2397211"/>
            <a:ext cx="5181600" cy="37797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57A6B80-B12E-5744-B033-8B69C64DD86C}"/>
              </a:ext>
            </a:extLst>
          </p:cNvPr>
          <p:cNvSpPr>
            <a:spLocks noGrp="1"/>
          </p:cNvSpPr>
          <p:nvPr>
            <p:ph type="dt" sz="half" idx="10"/>
          </p:nvPr>
        </p:nvSpPr>
        <p:spPr>
          <a:xfrm>
            <a:off x="838200" y="6356350"/>
            <a:ext cx="2743200" cy="365125"/>
          </a:xfrm>
          <a:prstGeom prst="rect">
            <a:avLst/>
          </a:prstGeom>
        </p:spPr>
        <p:txBody>
          <a:bodyPr/>
          <a:lstStyle/>
          <a:p>
            <a:fld id="{C4F9ACF1-A76A-F547-A7C6-B132CF5C7980}" type="datetimeFigureOut">
              <a:rPr lang="en-US" smtClean="0"/>
              <a:t>5/6/2022</a:t>
            </a:fld>
            <a:endParaRPr lang="en-US"/>
          </a:p>
        </p:txBody>
      </p:sp>
      <p:sp>
        <p:nvSpPr>
          <p:cNvPr id="6" name="Footer Placeholder 5">
            <a:extLst>
              <a:ext uri="{FF2B5EF4-FFF2-40B4-BE49-F238E27FC236}">
                <a16:creationId xmlns:a16="http://schemas.microsoft.com/office/drawing/2014/main" id="{E7B3DE1B-078F-C54F-9E78-22C14BE744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DD8535-4CF0-B745-B94E-536E46E904AA}"/>
              </a:ext>
            </a:extLst>
          </p:cNvPr>
          <p:cNvSpPr>
            <a:spLocks noGrp="1"/>
          </p:cNvSpPr>
          <p:nvPr>
            <p:ph type="sldNum" sz="quarter" idx="12"/>
          </p:nvPr>
        </p:nvSpPr>
        <p:spPr>
          <a:xfrm>
            <a:off x="8610600" y="6356350"/>
            <a:ext cx="2743200" cy="365125"/>
          </a:xfrm>
          <a:prstGeom prst="rect">
            <a:avLst/>
          </a:prstGeom>
        </p:spPr>
        <p:txBody>
          <a:bodyPr/>
          <a:lstStyle/>
          <a:p>
            <a:fld id="{AA482CF1-92CD-EE4D-B059-F86A921B854B}" type="slidenum">
              <a:rPr lang="en-US" smtClean="0"/>
              <a:t>‹#›</a:t>
            </a:fld>
            <a:endParaRPr lang="en-US"/>
          </a:p>
        </p:txBody>
      </p:sp>
      <p:sp>
        <p:nvSpPr>
          <p:cNvPr id="8" name="TextBox 7">
            <a:extLst>
              <a:ext uri="{FF2B5EF4-FFF2-40B4-BE49-F238E27FC236}">
                <a16:creationId xmlns:a16="http://schemas.microsoft.com/office/drawing/2014/main" id="{47E750BB-897B-7542-AF83-C16071CFFE4D}"/>
              </a:ext>
            </a:extLst>
          </p:cNvPr>
          <p:cNvSpPr txBox="1"/>
          <p:nvPr userDrawn="1"/>
        </p:nvSpPr>
        <p:spPr>
          <a:xfrm>
            <a:off x="477793" y="84134"/>
            <a:ext cx="11417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bg1"/>
                </a:solidFill>
                <a:effectLst/>
                <a:latin typeface="Avenir Heavy" panose="02000503020000020003" pitchFamily="2" charset="0"/>
                <a:ea typeface="+mn-ea"/>
                <a:cs typeface="+mn-cs"/>
              </a:rPr>
              <a:t>NATIONAL TITLE VI 2021 PROGRAM SURVEY  </a:t>
            </a:r>
            <a:r>
              <a:rPr lang="en-US" sz="1800" kern="1200" dirty="0">
                <a:solidFill>
                  <a:srgbClr val="FED16D"/>
                </a:solidFill>
                <a:effectLst/>
                <a:latin typeface="Avenir Book" panose="02000503020000020003" pitchFamily="2" charset="0"/>
                <a:ea typeface="+mn-ea"/>
                <a:cs typeface="+mn-cs"/>
              </a:rPr>
              <a:t>Serving Tribal Elders Across the United States</a:t>
            </a:r>
          </a:p>
          <a:p>
            <a:endParaRPr lang="en-US" dirty="0">
              <a:latin typeface="Avenir Book" panose="02000503020000020003" pitchFamily="2" charset="0"/>
            </a:endParaRPr>
          </a:p>
        </p:txBody>
      </p:sp>
    </p:spTree>
    <p:extLst>
      <p:ext uri="{BB962C8B-B14F-4D97-AF65-F5344CB8AC3E}">
        <p14:creationId xmlns:p14="http://schemas.microsoft.com/office/powerpoint/2010/main" val="3765629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9B1E-C0AE-E44A-AC2B-9FE25926B12E}"/>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C58103C9-7A96-5A4F-BE3E-D7A0DC34AF0B}"/>
              </a:ext>
            </a:extLst>
          </p:cNvPr>
          <p:cNvSpPr txBox="1"/>
          <p:nvPr userDrawn="1"/>
        </p:nvSpPr>
        <p:spPr>
          <a:xfrm>
            <a:off x="477793" y="84134"/>
            <a:ext cx="11417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bg1"/>
                </a:solidFill>
                <a:effectLst/>
                <a:latin typeface="Avenir Heavy" panose="02000503020000020003" pitchFamily="2" charset="0"/>
                <a:ea typeface="+mn-ea"/>
                <a:cs typeface="+mn-cs"/>
              </a:rPr>
              <a:t>NATIONAL TITLE VI 2021 PROGRAM SURVEY  </a:t>
            </a:r>
            <a:r>
              <a:rPr lang="en-US" sz="1800" kern="1200" dirty="0">
                <a:solidFill>
                  <a:srgbClr val="FED16D"/>
                </a:solidFill>
                <a:effectLst/>
                <a:latin typeface="Avenir Book" panose="02000503020000020003" pitchFamily="2" charset="0"/>
                <a:ea typeface="+mn-ea"/>
                <a:cs typeface="+mn-cs"/>
              </a:rPr>
              <a:t>Serving Tribal Elders Across the United States</a:t>
            </a:r>
          </a:p>
          <a:p>
            <a:endParaRPr lang="en-US" dirty="0">
              <a:latin typeface="Avenir Book" panose="02000503020000020003" pitchFamily="2" charset="0"/>
            </a:endParaRPr>
          </a:p>
        </p:txBody>
      </p:sp>
    </p:spTree>
    <p:extLst>
      <p:ext uri="{BB962C8B-B14F-4D97-AF65-F5344CB8AC3E}">
        <p14:creationId xmlns:p14="http://schemas.microsoft.com/office/powerpoint/2010/main" val="1803803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7BDBF0-0026-4547-9DB9-C2C81DFAFB9D}"/>
              </a:ext>
            </a:extLst>
          </p:cNvPr>
          <p:cNvSpPr txBox="1"/>
          <p:nvPr userDrawn="1"/>
        </p:nvSpPr>
        <p:spPr>
          <a:xfrm>
            <a:off x="477793" y="84134"/>
            <a:ext cx="11417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bg1"/>
                </a:solidFill>
                <a:effectLst/>
                <a:latin typeface="Avenir Heavy" panose="02000503020000020003" pitchFamily="2" charset="0"/>
                <a:ea typeface="+mn-ea"/>
                <a:cs typeface="+mn-cs"/>
              </a:rPr>
              <a:t>NATIONAL TITLE VI 2021 PROGRAM SURVEY  </a:t>
            </a:r>
            <a:r>
              <a:rPr lang="en-US" sz="1800" kern="1200" dirty="0">
                <a:solidFill>
                  <a:srgbClr val="FED16D"/>
                </a:solidFill>
                <a:effectLst/>
                <a:latin typeface="Avenir Book" panose="02000503020000020003" pitchFamily="2" charset="0"/>
                <a:ea typeface="+mn-ea"/>
                <a:cs typeface="+mn-cs"/>
              </a:rPr>
              <a:t>Serving Tribal Elders Across the United States</a:t>
            </a:r>
          </a:p>
          <a:p>
            <a:endParaRPr lang="en-US" dirty="0">
              <a:latin typeface="Avenir Book" panose="02000503020000020003" pitchFamily="2" charset="0"/>
            </a:endParaRPr>
          </a:p>
        </p:txBody>
      </p:sp>
    </p:spTree>
    <p:extLst>
      <p:ext uri="{BB962C8B-B14F-4D97-AF65-F5344CB8AC3E}">
        <p14:creationId xmlns:p14="http://schemas.microsoft.com/office/powerpoint/2010/main" val="1850821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7062-0780-5148-8039-B76FC7469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5D17C1-43FF-B648-8167-EE12DCBFA2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9E8B29-C3C4-974F-9B7C-D1ACF8F41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CE1158A8-692D-644A-91A4-AE059ABDBC10}"/>
              </a:ext>
            </a:extLst>
          </p:cNvPr>
          <p:cNvSpPr txBox="1"/>
          <p:nvPr userDrawn="1"/>
        </p:nvSpPr>
        <p:spPr>
          <a:xfrm>
            <a:off x="477793" y="84134"/>
            <a:ext cx="11417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bg1"/>
                </a:solidFill>
                <a:effectLst/>
                <a:latin typeface="Avenir Heavy" panose="02000503020000020003" pitchFamily="2" charset="0"/>
                <a:ea typeface="+mn-ea"/>
                <a:cs typeface="+mn-cs"/>
              </a:rPr>
              <a:t>NATIONAL TITLE VI 2021 PROGRAM SURVEY  </a:t>
            </a:r>
            <a:r>
              <a:rPr lang="en-US" sz="1800" kern="1200" dirty="0">
                <a:solidFill>
                  <a:srgbClr val="FED16D"/>
                </a:solidFill>
                <a:effectLst/>
                <a:latin typeface="Avenir Book" panose="02000503020000020003" pitchFamily="2" charset="0"/>
                <a:ea typeface="+mn-ea"/>
                <a:cs typeface="+mn-cs"/>
              </a:rPr>
              <a:t>Serving Tribal Elders Across the United States</a:t>
            </a:r>
          </a:p>
          <a:p>
            <a:endParaRPr lang="en-US" dirty="0">
              <a:latin typeface="Avenir Book" panose="02000503020000020003" pitchFamily="2" charset="0"/>
            </a:endParaRPr>
          </a:p>
        </p:txBody>
      </p:sp>
    </p:spTree>
    <p:extLst>
      <p:ext uri="{BB962C8B-B14F-4D97-AF65-F5344CB8AC3E}">
        <p14:creationId xmlns:p14="http://schemas.microsoft.com/office/powerpoint/2010/main" val="1886791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and Content Slide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768591"/>
                </a:solidFill>
              </a:defRPr>
            </a:lvl1pPr>
          </a:lstStyle>
          <a:p>
            <a:fld id="{62A5317F-AA09-0F4F-822A-31AF721A47D4}" type="datetime1">
              <a:rPr lang="en-US" smtClean="0"/>
              <a:pPr/>
              <a:t>5/6/2022</a:t>
            </a:fld>
            <a:endParaRPr lang="en-US" dirty="0"/>
          </a:p>
        </p:txBody>
      </p:sp>
      <p:sp>
        <p:nvSpPr>
          <p:cNvPr id="5" name="Footer Placeholder 4"/>
          <p:cNvSpPr>
            <a:spLocks noGrp="1"/>
          </p:cNvSpPr>
          <p:nvPr>
            <p:ph type="ftr" sz="quarter" idx="11"/>
          </p:nvPr>
        </p:nvSpPr>
        <p:spPr>
          <a:xfrm>
            <a:off x="609597" y="6337893"/>
            <a:ext cx="5041216" cy="365125"/>
          </a:xfrm>
        </p:spPr>
        <p:txBody>
          <a:bodyPr/>
          <a:lstStyle>
            <a:lvl1pPr>
              <a:defRPr>
                <a:solidFill>
                  <a:srgbClr val="768591"/>
                </a:solidFill>
              </a:defRPr>
            </a:lvl1pPr>
          </a:lstStyle>
          <a:p>
            <a:r>
              <a:rPr lang="en-US" dirty="0"/>
              <a:t>Presentation Title </a:t>
            </a:r>
          </a:p>
        </p:txBody>
      </p:sp>
      <p:sp>
        <p:nvSpPr>
          <p:cNvPr id="6" name="Slide Number Placeholder 5"/>
          <p:cNvSpPr>
            <a:spLocks noGrp="1"/>
          </p:cNvSpPr>
          <p:nvPr>
            <p:ph type="sldNum" sz="quarter" idx="12"/>
          </p:nvPr>
        </p:nvSpPr>
        <p:spPr/>
        <p:txBody>
          <a:bodyPr/>
          <a:lstStyle>
            <a:lvl1pPr>
              <a:defRPr>
                <a:solidFill>
                  <a:srgbClr val="768591"/>
                </a:solidFill>
              </a:defRPr>
            </a:lvl1pPr>
          </a:lstStyle>
          <a:p>
            <a:fld id="{1DB5379B-6F0A-3548-AC69-0D2DB46577D4}" type="slidenum">
              <a:rPr lang="en-US" smtClean="0"/>
              <a:pPr/>
              <a:t>‹#›</a:t>
            </a:fld>
            <a:endParaRPr lang="en-US" dirty="0"/>
          </a:p>
        </p:txBody>
      </p:sp>
      <p:sp>
        <p:nvSpPr>
          <p:cNvPr id="14" name="Text Placeholder 12"/>
          <p:cNvSpPr>
            <a:spLocks noGrp="1"/>
          </p:cNvSpPr>
          <p:nvPr>
            <p:ph type="body" sz="quarter" idx="13" hasCustomPrompt="1"/>
          </p:nvPr>
        </p:nvSpPr>
        <p:spPr>
          <a:xfrm>
            <a:off x="609600" y="1"/>
            <a:ext cx="10363200" cy="363408"/>
          </a:xfrm>
        </p:spPr>
        <p:txBody>
          <a:bodyPr anchor="b">
            <a:noAutofit/>
          </a:bodyPr>
          <a:lstStyle>
            <a:lvl1pPr marL="0" indent="0">
              <a:buNone/>
              <a:defRPr sz="1200" b="0" cap="all">
                <a:solidFill>
                  <a:srgbClr val="768591"/>
                </a:solidFill>
              </a:defRPr>
            </a:lvl1pPr>
          </a:lstStyle>
          <a:p>
            <a:pPr lvl="0"/>
            <a:r>
              <a:rPr lang="en-US" dirty="0"/>
              <a:t>FRAMING TEXT AREA</a:t>
            </a:r>
          </a:p>
        </p:txBody>
      </p:sp>
      <p:sp>
        <p:nvSpPr>
          <p:cNvPr id="12" name="Text Placeholder 11"/>
          <p:cNvSpPr>
            <a:spLocks noGrp="1"/>
          </p:cNvSpPr>
          <p:nvPr>
            <p:ph type="body" sz="quarter" idx="14" hasCustomPrompt="1"/>
          </p:nvPr>
        </p:nvSpPr>
        <p:spPr>
          <a:xfrm>
            <a:off x="609601" y="5914934"/>
            <a:ext cx="10972799" cy="208054"/>
          </a:xfrm>
        </p:spPr>
        <p:txBody>
          <a:bodyPr anchor="b" anchorCtr="0">
            <a:normAutofit/>
          </a:bodyPr>
          <a:lstStyle>
            <a:lvl1pPr marL="0" indent="0">
              <a:lnSpc>
                <a:spcPct val="100000"/>
              </a:lnSpc>
              <a:spcBef>
                <a:spcPts val="0"/>
              </a:spcBef>
              <a:spcAft>
                <a:spcPts val="300"/>
              </a:spcAft>
              <a:buNone/>
              <a:defRPr sz="800" b="0">
                <a:solidFill>
                  <a:srgbClr val="768591"/>
                </a:solidFill>
              </a:defRPr>
            </a:lvl1pPr>
            <a:lvl2pPr marL="0" indent="0">
              <a:lnSpc>
                <a:spcPct val="100000"/>
              </a:lnSpc>
              <a:spcBef>
                <a:spcPts val="0"/>
              </a:spcBef>
              <a:spcAft>
                <a:spcPts val="300"/>
              </a:spcAft>
              <a:buNone/>
              <a:defRPr sz="800" b="0">
                <a:solidFill>
                  <a:srgbClr val="768591"/>
                </a:solidFill>
              </a:defRPr>
            </a:lvl2pPr>
            <a:lvl3pPr marL="338137" indent="0">
              <a:lnSpc>
                <a:spcPct val="100000"/>
              </a:lnSpc>
              <a:spcBef>
                <a:spcPts val="0"/>
              </a:spcBef>
              <a:spcAft>
                <a:spcPts val="300"/>
              </a:spcAft>
              <a:buNone/>
              <a:defRPr sz="800" b="0">
                <a:solidFill>
                  <a:srgbClr val="768591"/>
                </a:solidFill>
              </a:defRPr>
            </a:lvl3pPr>
            <a:lvl4pPr marL="514350" indent="0">
              <a:lnSpc>
                <a:spcPct val="100000"/>
              </a:lnSpc>
              <a:spcBef>
                <a:spcPts val="0"/>
              </a:spcBef>
              <a:spcAft>
                <a:spcPts val="300"/>
              </a:spcAft>
              <a:buNone/>
              <a:defRPr sz="800" b="0">
                <a:solidFill>
                  <a:srgbClr val="768591"/>
                </a:solidFill>
              </a:defRPr>
            </a:lvl4pPr>
            <a:lvl5pPr marL="630238" indent="0">
              <a:lnSpc>
                <a:spcPct val="100000"/>
              </a:lnSpc>
              <a:spcBef>
                <a:spcPts val="0"/>
              </a:spcBef>
              <a:spcAft>
                <a:spcPts val="300"/>
              </a:spcAft>
              <a:buNone/>
              <a:defRPr sz="800" b="0">
                <a:solidFill>
                  <a:srgbClr val="768591"/>
                </a:solidFill>
              </a:defRPr>
            </a:lvl5pPr>
          </a:lstStyle>
          <a:p>
            <a:pPr lvl="0"/>
            <a:r>
              <a:rPr lang="en-US" dirty="0"/>
              <a:t>Click to add Source or Footnote</a:t>
            </a:r>
          </a:p>
        </p:txBody>
      </p:sp>
      <p:grpSp>
        <p:nvGrpSpPr>
          <p:cNvPr id="17" name="Group 16"/>
          <p:cNvGrpSpPr>
            <a:grpSpLocks noChangeAspect="1"/>
          </p:cNvGrpSpPr>
          <p:nvPr userDrawn="1"/>
        </p:nvGrpSpPr>
        <p:grpSpPr>
          <a:xfrm>
            <a:off x="11477679" y="-1276"/>
            <a:ext cx="712855" cy="457200"/>
            <a:chOff x="7804191" y="0"/>
            <a:chExt cx="1339809" cy="1145743"/>
          </a:xfrm>
        </p:grpSpPr>
        <p:sp>
          <p:nvSpPr>
            <p:cNvPr id="18" name="Rectangle 17"/>
            <p:cNvSpPr/>
            <p:nvPr userDrawn="1"/>
          </p:nvSpPr>
          <p:spPr>
            <a:xfrm>
              <a:off x="7804191" y="569671"/>
              <a:ext cx="192024"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a:spLocks/>
            </p:cNvSpPr>
            <p:nvPr userDrawn="1"/>
          </p:nvSpPr>
          <p:spPr>
            <a:xfrm>
              <a:off x="7996215" y="761695"/>
              <a:ext cx="386090" cy="384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a:spLocks noChangeAspect="1"/>
            </p:cNvSpPr>
            <p:nvPr userDrawn="1"/>
          </p:nvSpPr>
          <p:spPr>
            <a:xfrm>
              <a:off x="8382305" y="0"/>
              <a:ext cx="761695" cy="7616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grpSp>
    </p:spTree>
    <p:extLst>
      <p:ext uri="{BB962C8B-B14F-4D97-AF65-F5344CB8AC3E}">
        <p14:creationId xmlns:p14="http://schemas.microsoft.com/office/powerpoint/2010/main" val="140681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3814-1096-481B-8D80-34DC68BC0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594F-C674-4514-8CE9-44F5F8E3C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222F8-128B-48E3-9881-8998A2F5E73A}"/>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5" name="Footer Placeholder 4">
            <a:extLst>
              <a:ext uri="{FF2B5EF4-FFF2-40B4-BE49-F238E27FC236}">
                <a16:creationId xmlns:a16="http://schemas.microsoft.com/office/drawing/2014/main" id="{85682C7D-B60B-4342-B1D0-8336E6908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F1A1B-6352-4EDD-9021-329AB2BAA401}"/>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3398350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and Content Slide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768591"/>
                </a:solidFill>
              </a:defRPr>
            </a:lvl1pPr>
          </a:lstStyle>
          <a:p>
            <a:fld id="{62A5317F-AA09-0F4F-822A-31AF721A47D4}" type="datetime1">
              <a:rPr lang="en-US" smtClean="0"/>
              <a:pPr/>
              <a:t>5/6/2022</a:t>
            </a:fld>
            <a:endParaRPr lang="en-US" dirty="0"/>
          </a:p>
        </p:txBody>
      </p:sp>
      <p:sp>
        <p:nvSpPr>
          <p:cNvPr id="5" name="Footer Placeholder 4"/>
          <p:cNvSpPr>
            <a:spLocks noGrp="1"/>
          </p:cNvSpPr>
          <p:nvPr>
            <p:ph type="ftr" sz="quarter" idx="11"/>
          </p:nvPr>
        </p:nvSpPr>
        <p:spPr>
          <a:xfrm>
            <a:off x="609597" y="6337893"/>
            <a:ext cx="5041216" cy="365125"/>
          </a:xfrm>
        </p:spPr>
        <p:txBody>
          <a:bodyPr/>
          <a:lstStyle>
            <a:lvl1pPr>
              <a:defRPr>
                <a:solidFill>
                  <a:srgbClr val="768591"/>
                </a:solidFill>
              </a:defRPr>
            </a:lvl1pPr>
          </a:lstStyle>
          <a:p>
            <a:r>
              <a:rPr lang="en-US" dirty="0"/>
              <a:t>Presentation Title </a:t>
            </a:r>
          </a:p>
        </p:txBody>
      </p:sp>
      <p:sp>
        <p:nvSpPr>
          <p:cNvPr id="6" name="Slide Number Placeholder 5"/>
          <p:cNvSpPr>
            <a:spLocks noGrp="1"/>
          </p:cNvSpPr>
          <p:nvPr>
            <p:ph type="sldNum" sz="quarter" idx="12"/>
          </p:nvPr>
        </p:nvSpPr>
        <p:spPr/>
        <p:txBody>
          <a:bodyPr/>
          <a:lstStyle>
            <a:lvl1pPr>
              <a:defRPr>
                <a:solidFill>
                  <a:srgbClr val="768591"/>
                </a:solidFill>
              </a:defRPr>
            </a:lvl1pPr>
          </a:lstStyle>
          <a:p>
            <a:fld id="{1DB5379B-6F0A-3548-AC69-0D2DB46577D4}" type="slidenum">
              <a:rPr lang="en-US" smtClean="0"/>
              <a:pPr/>
              <a:t>‹#›</a:t>
            </a:fld>
            <a:endParaRPr lang="en-US" dirty="0"/>
          </a:p>
        </p:txBody>
      </p:sp>
      <p:sp>
        <p:nvSpPr>
          <p:cNvPr id="14" name="Text Placeholder 12"/>
          <p:cNvSpPr>
            <a:spLocks noGrp="1"/>
          </p:cNvSpPr>
          <p:nvPr>
            <p:ph type="body" sz="quarter" idx="13" hasCustomPrompt="1"/>
          </p:nvPr>
        </p:nvSpPr>
        <p:spPr>
          <a:xfrm>
            <a:off x="609600" y="1"/>
            <a:ext cx="10363200" cy="363408"/>
          </a:xfrm>
        </p:spPr>
        <p:txBody>
          <a:bodyPr anchor="b">
            <a:noAutofit/>
          </a:bodyPr>
          <a:lstStyle>
            <a:lvl1pPr marL="0" indent="0">
              <a:buNone/>
              <a:defRPr sz="1200" b="0" cap="all">
                <a:solidFill>
                  <a:srgbClr val="768591"/>
                </a:solidFill>
              </a:defRPr>
            </a:lvl1pPr>
          </a:lstStyle>
          <a:p>
            <a:pPr lvl="0"/>
            <a:r>
              <a:rPr lang="en-US" dirty="0"/>
              <a:t>FRAMING TEXT AREA</a:t>
            </a:r>
          </a:p>
        </p:txBody>
      </p:sp>
      <p:sp>
        <p:nvSpPr>
          <p:cNvPr id="12" name="Text Placeholder 11"/>
          <p:cNvSpPr>
            <a:spLocks noGrp="1"/>
          </p:cNvSpPr>
          <p:nvPr>
            <p:ph type="body" sz="quarter" idx="14" hasCustomPrompt="1"/>
          </p:nvPr>
        </p:nvSpPr>
        <p:spPr>
          <a:xfrm>
            <a:off x="609601" y="5914934"/>
            <a:ext cx="10972799" cy="208054"/>
          </a:xfrm>
        </p:spPr>
        <p:txBody>
          <a:bodyPr anchor="b" anchorCtr="0">
            <a:normAutofit/>
          </a:bodyPr>
          <a:lstStyle>
            <a:lvl1pPr marL="0" indent="0">
              <a:lnSpc>
                <a:spcPct val="100000"/>
              </a:lnSpc>
              <a:spcBef>
                <a:spcPts val="0"/>
              </a:spcBef>
              <a:spcAft>
                <a:spcPts val="300"/>
              </a:spcAft>
              <a:buNone/>
              <a:defRPr sz="800" b="0">
                <a:solidFill>
                  <a:srgbClr val="768591"/>
                </a:solidFill>
              </a:defRPr>
            </a:lvl1pPr>
            <a:lvl2pPr marL="0" indent="0">
              <a:lnSpc>
                <a:spcPct val="100000"/>
              </a:lnSpc>
              <a:spcBef>
                <a:spcPts val="0"/>
              </a:spcBef>
              <a:spcAft>
                <a:spcPts val="300"/>
              </a:spcAft>
              <a:buNone/>
              <a:defRPr sz="800" b="0">
                <a:solidFill>
                  <a:srgbClr val="768591"/>
                </a:solidFill>
              </a:defRPr>
            </a:lvl2pPr>
            <a:lvl3pPr marL="338137" indent="0">
              <a:lnSpc>
                <a:spcPct val="100000"/>
              </a:lnSpc>
              <a:spcBef>
                <a:spcPts val="0"/>
              </a:spcBef>
              <a:spcAft>
                <a:spcPts val="300"/>
              </a:spcAft>
              <a:buNone/>
              <a:defRPr sz="800" b="0">
                <a:solidFill>
                  <a:srgbClr val="768591"/>
                </a:solidFill>
              </a:defRPr>
            </a:lvl3pPr>
            <a:lvl4pPr marL="514350" indent="0">
              <a:lnSpc>
                <a:spcPct val="100000"/>
              </a:lnSpc>
              <a:spcBef>
                <a:spcPts val="0"/>
              </a:spcBef>
              <a:spcAft>
                <a:spcPts val="300"/>
              </a:spcAft>
              <a:buNone/>
              <a:defRPr sz="800" b="0">
                <a:solidFill>
                  <a:srgbClr val="768591"/>
                </a:solidFill>
              </a:defRPr>
            </a:lvl4pPr>
            <a:lvl5pPr marL="630238" indent="0">
              <a:lnSpc>
                <a:spcPct val="100000"/>
              </a:lnSpc>
              <a:spcBef>
                <a:spcPts val="0"/>
              </a:spcBef>
              <a:spcAft>
                <a:spcPts val="300"/>
              </a:spcAft>
              <a:buNone/>
              <a:defRPr sz="800" b="0">
                <a:solidFill>
                  <a:srgbClr val="768591"/>
                </a:solidFill>
              </a:defRPr>
            </a:lvl5pPr>
          </a:lstStyle>
          <a:p>
            <a:pPr lvl="0"/>
            <a:r>
              <a:rPr lang="en-US" dirty="0"/>
              <a:t>Click to add Source or Footnote</a:t>
            </a:r>
          </a:p>
        </p:txBody>
      </p:sp>
      <p:grpSp>
        <p:nvGrpSpPr>
          <p:cNvPr id="17" name="Group 16"/>
          <p:cNvGrpSpPr>
            <a:grpSpLocks noChangeAspect="1"/>
          </p:cNvGrpSpPr>
          <p:nvPr userDrawn="1"/>
        </p:nvGrpSpPr>
        <p:grpSpPr>
          <a:xfrm>
            <a:off x="11477679" y="-1276"/>
            <a:ext cx="712855" cy="457200"/>
            <a:chOff x="7804191" y="0"/>
            <a:chExt cx="1339809" cy="1145743"/>
          </a:xfrm>
        </p:grpSpPr>
        <p:sp>
          <p:nvSpPr>
            <p:cNvPr id="18" name="Rectangle 17"/>
            <p:cNvSpPr/>
            <p:nvPr userDrawn="1"/>
          </p:nvSpPr>
          <p:spPr>
            <a:xfrm>
              <a:off x="7804191" y="569671"/>
              <a:ext cx="192024"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a:spLocks/>
            </p:cNvSpPr>
            <p:nvPr userDrawn="1"/>
          </p:nvSpPr>
          <p:spPr>
            <a:xfrm>
              <a:off x="7996215" y="761695"/>
              <a:ext cx="386090" cy="384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a:spLocks noChangeAspect="1"/>
            </p:cNvSpPr>
            <p:nvPr userDrawn="1"/>
          </p:nvSpPr>
          <p:spPr>
            <a:xfrm>
              <a:off x="8382305" y="0"/>
              <a:ext cx="761695" cy="7616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grpSp>
    </p:spTree>
    <p:extLst>
      <p:ext uri="{BB962C8B-B14F-4D97-AF65-F5344CB8AC3E}">
        <p14:creationId xmlns:p14="http://schemas.microsoft.com/office/powerpoint/2010/main" val="4112757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and Content Slide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768591"/>
                </a:solidFill>
              </a:defRPr>
            </a:lvl1pPr>
          </a:lstStyle>
          <a:p>
            <a:fld id="{62A5317F-AA09-0F4F-822A-31AF721A47D4}" type="datetime1">
              <a:rPr lang="en-US" smtClean="0"/>
              <a:pPr/>
              <a:t>5/6/2022</a:t>
            </a:fld>
            <a:endParaRPr lang="en-US" dirty="0"/>
          </a:p>
        </p:txBody>
      </p:sp>
      <p:sp>
        <p:nvSpPr>
          <p:cNvPr id="5" name="Footer Placeholder 4"/>
          <p:cNvSpPr>
            <a:spLocks noGrp="1"/>
          </p:cNvSpPr>
          <p:nvPr>
            <p:ph type="ftr" sz="quarter" idx="11"/>
          </p:nvPr>
        </p:nvSpPr>
        <p:spPr>
          <a:xfrm>
            <a:off x="609597" y="6337893"/>
            <a:ext cx="5041216" cy="365125"/>
          </a:xfrm>
        </p:spPr>
        <p:txBody>
          <a:bodyPr/>
          <a:lstStyle>
            <a:lvl1pPr>
              <a:defRPr>
                <a:solidFill>
                  <a:srgbClr val="768591"/>
                </a:solidFill>
              </a:defRPr>
            </a:lvl1pPr>
          </a:lstStyle>
          <a:p>
            <a:r>
              <a:rPr lang="en-US" dirty="0"/>
              <a:t>Presentation Title </a:t>
            </a:r>
          </a:p>
        </p:txBody>
      </p:sp>
      <p:sp>
        <p:nvSpPr>
          <p:cNvPr id="6" name="Slide Number Placeholder 5"/>
          <p:cNvSpPr>
            <a:spLocks noGrp="1"/>
          </p:cNvSpPr>
          <p:nvPr>
            <p:ph type="sldNum" sz="quarter" idx="12"/>
          </p:nvPr>
        </p:nvSpPr>
        <p:spPr/>
        <p:txBody>
          <a:bodyPr/>
          <a:lstStyle>
            <a:lvl1pPr>
              <a:defRPr>
                <a:solidFill>
                  <a:srgbClr val="768591"/>
                </a:solidFill>
              </a:defRPr>
            </a:lvl1pPr>
          </a:lstStyle>
          <a:p>
            <a:fld id="{1DB5379B-6F0A-3548-AC69-0D2DB46577D4}" type="slidenum">
              <a:rPr lang="en-US" smtClean="0"/>
              <a:pPr/>
              <a:t>‹#›</a:t>
            </a:fld>
            <a:endParaRPr lang="en-US" dirty="0"/>
          </a:p>
        </p:txBody>
      </p:sp>
      <p:sp>
        <p:nvSpPr>
          <p:cNvPr id="14" name="Text Placeholder 12"/>
          <p:cNvSpPr>
            <a:spLocks noGrp="1"/>
          </p:cNvSpPr>
          <p:nvPr>
            <p:ph type="body" sz="quarter" idx="13" hasCustomPrompt="1"/>
          </p:nvPr>
        </p:nvSpPr>
        <p:spPr>
          <a:xfrm>
            <a:off x="609600" y="1"/>
            <a:ext cx="10363200" cy="363408"/>
          </a:xfrm>
        </p:spPr>
        <p:txBody>
          <a:bodyPr anchor="b">
            <a:noAutofit/>
          </a:bodyPr>
          <a:lstStyle>
            <a:lvl1pPr marL="0" indent="0">
              <a:buNone/>
              <a:defRPr sz="1200" b="0" cap="all">
                <a:solidFill>
                  <a:srgbClr val="768591"/>
                </a:solidFill>
              </a:defRPr>
            </a:lvl1pPr>
          </a:lstStyle>
          <a:p>
            <a:pPr lvl="0"/>
            <a:r>
              <a:rPr lang="en-US" dirty="0"/>
              <a:t>FRAMING TEXT AREA</a:t>
            </a:r>
          </a:p>
        </p:txBody>
      </p:sp>
      <p:sp>
        <p:nvSpPr>
          <p:cNvPr id="12" name="Text Placeholder 11"/>
          <p:cNvSpPr>
            <a:spLocks noGrp="1"/>
          </p:cNvSpPr>
          <p:nvPr>
            <p:ph type="body" sz="quarter" idx="14" hasCustomPrompt="1"/>
          </p:nvPr>
        </p:nvSpPr>
        <p:spPr>
          <a:xfrm>
            <a:off x="609601" y="5914934"/>
            <a:ext cx="10972799" cy="208054"/>
          </a:xfrm>
        </p:spPr>
        <p:txBody>
          <a:bodyPr anchor="b" anchorCtr="0">
            <a:normAutofit/>
          </a:bodyPr>
          <a:lstStyle>
            <a:lvl1pPr marL="0" indent="0">
              <a:lnSpc>
                <a:spcPct val="100000"/>
              </a:lnSpc>
              <a:spcBef>
                <a:spcPts val="0"/>
              </a:spcBef>
              <a:spcAft>
                <a:spcPts val="300"/>
              </a:spcAft>
              <a:buNone/>
              <a:defRPr sz="800" b="0">
                <a:solidFill>
                  <a:srgbClr val="768591"/>
                </a:solidFill>
              </a:defRPr>
            </a:lvl1pPr>
            <a:lvl2pPr marL="0" indent="0">
              <a:lnSpc>
                <a:spcPct val="100000"/>
              </a:lnSpc>
              <a:spcBef>
                <a:spcPts val="0"/>
              </a:spcBef>
              <a:spcAft>
                <a:spcPts val="300"/>
              </a:spcAft>
              <a:buNone/>
              <a:defRPr sz="800" b="0">
                <a:solidFill>
                  <a:srgbClr val="768591"/>
                </a:solidFill>
              </a:defRPr>
            </a:lvl2pPr>
            <a:lvl3pPr marL="338137" indent="0">
              <a:lnSpc>
                <a:spcPct val="100000"/>
              </a:lnSpc>
              <a:spcBef>
                <a:spcPts val="0"/>
              </a:spcBef>
              <a:spcAft>
                <a:spcPts val="300"/>
              </a:spcAft>
              <a:buNone/>
              <a:defRPr sz="800" b="0">
                <a:solidFill>
                  <a:srgbClr val="768591"/>
                </a:solidFill>
              </a:defRPr>
            </a:lvl3pPr>
            <a:lvl4pPr marL="514350" indent="0">
              <a:lnSpc>
                <a:spcPct val="100000"/>
              </a:lnSpc>
              <a:spcBef>
                <a:spcPts val="0"/>
              </a:spcBef>
              <a:spcAft>
                <a:spcPts val="300"/>
              </a:spcAft>
              <a:buNone/>
              <a:defRPr sz="800" b="0">
                <a:solidFill>
                  <a:srgbClr val="768591"/>
                </a:solidFill>
              </a:defRPr>
            </a:lvl4pPr>
            <a:lvl5pPr marL="630238" indent="0">
              <a:lnSpc>
                <a:spcPct val="100000"/>
              </a:lnSpc>
              <a:spcBef>
                <a:spcPts val="0"/>
              </a:spcBef>
              <a:spcAft>
                <a:spcPts val="300"/>
              </a:spcAft>
              <a:buNone/>
              <a:defRPr sz="800" b="0">
                <a:solidFill>
                  <a:srgbClr val="768591"/>
                </a:solidFill>
              </a:defRPr>
            </a:lvl5pPr>
          </a:lstStyle>
          <a:p>
            <a:pPr lvl="0"/>
            <a:r>
              <a:rPr lang="en-US" dirty="0"/>
              <a:t>Click to add Source or Footnote</a:t>
            </a:r>
          </a:p>
        </p:txBody>
      </p:sp>
      <p:grpSp>
        <p:nvGrpSpPr>
          <p:cNvPr id="17" name="Group 16"/>
          <p:cNvGrpSpPr>
            <a:grpSpLocks noChangeAspect="1"/>
          </p:cNvGrpSpPr>
          <p:nvPr userDrawn="1"/>
        </p:nvGrpSpPr>
        <p:grpSpPr>
          <a:xfrm>
            <a:off x="11477679" y="-1276"/>
            <a:ext cx="712855" cy="457200"/>
            <a:chOff x="7804191" y="0"/>
            <a:chExt cx="1339809" cy="1145743"/>
          </a:xfrm>
        </p:grpSpPr>
        <p:sp>
          <p:nvSpPr>
            <p:cNvPr id="18" name="Rectangle 17"/>
            <p:cNvSpPr/>
            <p:nvPr userDrawn="1"/>
          </p:nvSpPr>
          <p:spPr>
            <a:xfrm>
              <a:off x="7804191" y="569671"/>
              <a:ext cx="192024"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a:spLocks/>
            </p:cNvSpPr>
            <p:nvPr userDrawn="1"/>
          </p:nvSpPr>
          <p:spPr>
            <a:xfrm>
              <a:off x="7996215" y="761695"/>
              <a:ext cx="386090" cy="384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a:spLocks noChangeAspect="1"/>
            </p:cNvSpPr>
            <p:nvPr userDrawn="1"/>
          </p:nvSpPr>
          <p:spPr>
            <a:xfrm>
              <a:off x="8382305" y="0"/>
              <a:ext cx="761695" cy="7616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grpSp>
    </p:spTree>
    <p:extLst>
      <p:ext uri="{BB962C8B-B14F-4D97-AF65-F5344CB8AC3E}">
        <p14:creationId xmlns:p14="http://schemas.microsoft.com/office/powerpoint/2010/main" val="4220138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and Content Slide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768591"/>
                </a:solidFill>
              </a:defRPr>
            </a:lvl1pPr>
          </a:lstStyle>
          <a:p>
            <a:fld id="{62A5317F-AA09-0F4F-822A-31AF721A47D4}" type="datetime1">
              <a:rPr lang="en-US" smtClean="0"/>
              <a:pPr/>
              <a:t>5/6/2022</a:t>
            </a:fld>
            <a:endParaRPr lang="en-US" dirty="0"/>
          </a:p>
        </p:txBody>
      </p:sp>
      <p:sp>
        <p:nvSpPr>
          <p:cNvPr id="5" name="Footer Placeholder 4"/>
          <p:cNvSpPr>
            <a:spLocks noGrp="1"/>
          </p:cNvSpPr>
          <p:nvPr>
            <p:ph type="ftr" sz="quarter" idx="11"/>
          </p:nvPr>
        </p:nvSpPr>
        <p:spPr>
          <a:xfrm>
            <a:off x="609597" y="6337893"/>
            <a:ext cx="5041216" cy="365125"/>
          </a:xfrm>
        </p:spPr>
        <p:txBody>
          <a:bodyPr/>
          <a:lstStyle>
            <a:lvl1pPr>
              <a:defRPr>
                <a:solidFill>
                  <a:srgbClr val="768591"/>
                </a:solidFill>
              </a:defRPr>
            </a:lvl1pPr>
          </a:lstStyle>
          <a:p>
            <a:r>
              <a:rPr lang="en-US" dirty="0"/>
              <a:t>Presentation Title </a:t>
            </a:r>
          </a:p>
        </p:txBody>
      </p:sp>
      <p:sp>
        <p:nvSpPr>
          <p:cNvPr id="6" name="Slide Number Placeholder 5"/>
          <p:cNvSpPr>
            <a:spLocks noGrp="1"/>
          </p:cNvSpPr>
          <p:nvPr>
            <p:ph type="sldNum" sz="quarter" idx="12"/>
          </p:nvPr>
        </p:nvSpPr>
        <p:spPr/>
        <p:txBody>
          <a:bodyPr/>
          <a:lstStyle>
            <a:lvl1pPr>
              <a:defRPr>
                <a:solidFill>
                  <a:srgbClr val="768591"/>
                </a:solidFill>
              </a:defRPr>
            </a:lvl1pPr>
          </a:lstStyle>
          <a:p>
            <a:fld id="{1DB5379B-6F0A-3548-AC69-0D2DB46577D4}" type="slidenum">
              <a:rPr lang="en-US" smtClean="0"/>
              <a:pPr/>
              <a:t>‹#›</a:t>
            </a:fld>
            <a:endParaRPr lang="en-US" dirty="0"/>
          </a:p>
        </p:txBody>
      </p:sp>
      <p:sp>
        <p:nvSpPr>
          <p:cNvPr id="14" name="Text Placeholder 12"/>
          <p:cNvSpPr>
            <a:spLocks noGrp="1"/>
          </p:cNvSpPr>
          <p:nvPr>
            <p:ph type="body" sz="quarter" idx="13" hasCustomPrompt="1"/>
          </p:nvPr>
        </p:nvSpPr>
        <p:spPr>
          <a:xfrm>
            <a:off x="609600" y="1"/>
            <a:ext cx="10363200" cy="363408"/>
          </a:xfrm>
        </p:spPr>
        <p:txBody>
          <a:bodyPr anchor="b">
            <a:noAutofit/>
          </a:bodyPr>
          <a:lstStyle>
            <a:lvl1pPr marL="0" indent="0">
              <a:buNone/>
              <a:defRPr sz="1200" b="0" cap="all">
                <a:solidFill>
                  <a:srgbClr val="768591"/>
                </a:solidFill>
              </a:defRPr>
            </a:lvl1pPr>
          </a:lstStyle>
          <a:p>
            <a:pPr lvl="0"/>
            <a:r>
              <a:rPr lang="en-US" dirty="0"/>
              <a:t>FRAMING TEXT AREA</a:t>
            </a:r>
          </a:p>
        </p:txBody>
      </p:sp>
      <p:sp>
        <p:nvSpPr>
          <p:cNvPr id="12" name="Text Placeholder 11"/>
          <p:cNvSpPr>
            <a:spLocks noGrp="1"/>
          </p:cNvSpPr>
          <p:nvPr>
            <p:ph type="body" sz="quarter" idx="14" hasCustomPrompt="1"/>
          </p:nvPr>
        </p:nvSpPr>
        <p:spPr>
          <a:xfrm>
            <a:off x="609601" y="5914934"/>
            <a:ext cx="10972799" cy="208054"/>
          </a:xfrm>
        </p:spPr>
        <p:txBody>
          <a:bodyPr anchor="b" anchorCtr="0">
            <a:normAutofit/>
          </a:bodyPr>
          <a:lstStyle>
            <a:lvl1pPr marL="0" indent="0">
              <a:lnSpc>
                <a:spcPct val="100000"/>
              </a:lnSpc>
              <a:spcBef>
                <a:spcPts val="0"/>
              </a:spcBef>
              <a:spcAft>
                <a:spcPts val="300"/>
              </a:spcAft>
              <a:buNone/>
              <a:defRPr sz="800" b="0">
                <a:solidFill>
                  <a:srgbClr val="768591"/>
                </a:solidFill>
              </a:defRPr>
            </a:lvl1pPr>
            <a:lvl2pPr marL="0" indent="0">
              <a:lnSpc>
                <a:spcPct val="100000"/>
              </a:lnSpc>
              <a:spcBef>
                <a:spcPts val="0"/>
              </a:spcBef>
              <a:spcAft>
                <a:spcPts val="300"/>
              </a:spcAft>
              <a:buNone/>
              <a:defRPr sz="800" b="0">
                <a:solidFill>
                  <a:srgbClr val="768591"/>
                </a:solidFill>
              </a:defRPr>
            </a:lvl2pPr>
            <a:lvl3pPr marL="338137" indent="0">
              <a:lnSpc>
                <a:spcPct val="100000"/>
              </a:lnSpc>
              <a:spcBef>
                <a:spcPts val="0"/>
              </a:spcBef>
              <a:spcAft>
                <a:spcPts val="300"/>
              </a:spcAft>
              <a:buNone/>
              <a:defRPr sz="800" b="0">
                <a:solidFill>
                  <a:srgbClr val="768591"/>
                </a:solidFill>
              </a:defRPr>
            </a:lvl3pPr>
            <a:lvl4pPr marL="514350" indent="0">
              <a:lnSpc>
                <a:spcPct val="100000"/>
              </a:lnSpc>
              <a:spcBef>
                <a:spcPts val="0"/>
              </a:spcBef>
              <a:spcAft>
                <a:spcPts val="300"/>
              </a:spcAft>
              <a:buNone/>
              <a:defRPr sz="800" b="0">
                <a:solidFill>
                  <a:srgbClr val="768591"/>
                </a:solidFill>
              </a:defRPr>
            </a:lvl4pPr>
            <a:lvl5pPr marL="630238" indent="0">
              <a:lnSpc>
                <a:spcPct val="100000"/>
              </a:lnSpc>
              <a:spcBef>
                <a:spcPts val="0"/>
              </a:spcBef>
              <a:spcAft>
                <a:spcPts val="300"/>
              </a:spcAft>
              <a:buNone/>
              <a:defRPr sz="800" b="0">
                <a:solidFill>
                  <a:srgbClr val="768591"/>
                </a:solidFill>
              </a:defRPr>
            </a:lvl5pPr>
          </a:lstStyle>
          <a:p>
            <a:pPr lvl="0"/>
            <a:r>
              <a:rPr lang="en-US" dirty="0"/>
              <a:t>Click to add Source or Footnote</a:t>
            </a:r>
          </a:p>
        </p:txBody>
      </p:sp>
      <p:grpSp>
        <p:nvGrpSpPr>
          <p:cNvPr id="17" name="Group 16"/>
          <p:cNvGrpSpPr>
            <a:grpSpLocks noChangeAspect="1"/>
          </p:cNvGrpSpPr>
          <p:nvPr userDrawn="1"/>
        </p:nvGrpSpPr>
        <p:grpSpPr>
          <a:xfrm>
            <a:off x="11477679" y="-1276"/>
            <a:ext cx="712855" cy="457200"/>
            <a:chOff x="7804191" y="0"/>
            <a:chExt cx="1339809" cy="1145743"/>
          </a:xfrm>
        </p:grpSpPr>
        <p:sp>
          <p:nvSpPr>
            <p:cNvPr id="18" name="Rectangle 17"/>
            <p:cNvSpPr/>
            <p:nvPr userDrawn="1"/>
          </p:nvSpPr>
          <p:spPr>
            <a:xfrm>
              <a:off x="7804191" y="569671"/>
              <a:ext cx="192024"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a:spLocks/>
            </p:cNvSpPr>
            <p:nvPr userDrawn="1"/>
          </p:nvSpPr>
          <p:spPr>
            <a:xfrm>
              <a:off x="7996215" y="761695"/>
              <a:ext cx="386090" cy="384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a:spLocks noChangeAspect="1"/>
            </p:cNvSpPr>
            <p:nvPr userDrawn="1"/>
          </p:nvSpPr>
          <p:spPr>
            <a:xfrm>
              <a:off x="8382305" y="0"/>
              <a:ext cx="761695" cy="7616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grpSp>
    </p:spTree>
    <p:extLst>
      <p:ext uri="{BB962C8B-B14F-4D97-AF65-F5344CB8AC3E}">
        <p14:creationId xmlns:p14="http://schemas.microsoft.com/office/powerpoint/2010/main" val="3934942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and Content Slide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768591"/>
                </a:solidFill>
              </a:defRPr>
            </a:lvl1pPr>
          </a:lstStyle>
          <a:p>
            <a:fld id="{62A5317F-AA09-0F4F-822A-31AF721A47D4}" type="datetime1">
              <a:rPr lang="en-US" smtClean="0"/>
              <a:pPr/>
              <a:t>5/6/2022</a:t>
            </a:fld>
            <a:endParaRPr lang="en-US" dirty="0"/>
          </a:p>
        </p:txBody>
      </p:sp>
      <p:sp>
        <p:nvSpPr>
          <p:cNvPr id="5" name="Footer Placeholder 4"/>
          <p:cNvSpPr>
            <a:spLocks noGrp="1"/>
          </p:cNvSpPr>
          <p:nvPr>
            <p:ph type="ftr" sz="quarter" idx="11"/>
          </p:nvPr>
        </p:nvSpPr>
        <p:spPr>
          <a:xfrm>
            <a:off x="609597" y="6337893"/>
            <a:ext cx="5041216" cy="365125"/>
          </a:xfrm>
        </p:spPr>
        <p:txBody>
          <a:bodyPr/>
          <a:lstStyle>
            <a:lvl1pPr>
              <a:defRPr>
                <a:solidFill>
                  <a:srgbClr val="768591"/>
                </a:solidFill>
              </a:defRPr>
            </a:lvl1pPr>
          </a:lstStyle>
          <a:p>
            <a:r>
              <a:rPr lang="en-US" dirty="0"/>
              <a:t>Presentation Title </a:t>
            </a:r>
          </a:p>
        </p:txBody>
      </p:sp>
      <p:sp>
        <p:nvSpPr>
          <p:cNvPr id="6" name="Slide Number Placeholder 5"/>
          <p:cNvSpPr>
            <a:spLocks noGrp="1"/>
          </p:cNvSpPr>
          <p:nvPr>
            <p:ph type="sldNum" sz="quarter" idx="12"/>
          </p:nvPr>
        </p:nvSpPr>
        <p:spPr/>
        <p:txBody>
          <a:bodyPr/>
          <a:lstStyle>
            <a:lvl1pPr>
              <a:defRPr>
                <a:solidFill>
                  <a:srgbClr val="768591"/>
                </a:solidFill>
              </a:defRPr>
            </a:lvl1pPr>
          </a:lstStyle>
          <a:p>
            <a:fld id="{1DB5379B-6F0A-3548-AC69-0D2DB46577D4}" type="slidenum">
              <a:rPr lang="en-US" smtClean="0"/>
              <a:pPr/>
              <a:t>‹#›</a:t>
            </a:fld>
            <a:endParaRPr lang="en-US" dirty="0"/>
          </a:p>
        </p:txBody>
      </p:sp>
      <p:sp>
        <p:nvSpPr>
          <p:cNvPr id="14" name="Text Placeholder 12"/>
          <p:cNvSpPr>
            <a:spLocks noGrp="1"/>
          </p:cNvSpPr>
          <p:nvPr>
            <p:ph type="body" sz="quarter" idx="13" hasCustomPrompt="1"/>
          </p:nvPr>
        </p:nvSpPr>
        <p:spPr>
          <a:xfrm>
            <a:off x="609600" y="1"/>
            <a:ext cx="10363200" cy="363408"/>
          </a:xfrm>
        </p:spPr>
        <p:txBody>
          <a:bodyPr anchor="b">
            <a:noAutofit/>
          </a:bodyPr>
          <a:lstStyle>
            <a:lvl1pPr marL="0" indent="0">
              <a:buNone/>
              <a:defRPr sz="1200" b="0" cap="all">
                <a:solidFill>
                  <a:srgbClr val="768591"/>
                </a:solidFill>
              </a:defRPr>
            </a:lvl1pPr>
          </a:lstStyle>
          <a:p>
            <a:pPr lvl="0"/>
            <a:r>
              <a:rPr lang="en-US" dirty="0"/>
              <a:t>FRAMING TEXT AREA</a:t>
            </a:r>
          </a:p>
        </p:txBody>
      </p:sp>
      <p:sp>
        <p:nvSpPr>
          <p:cNvPr id="12" name="Text Placeholder 11"/>
          <p:cNvSpPr>
            <a:spLocks noGrp="1"/>
          </p:cNvSpPr>
          <p:nvPr>
            <p:ph type="body" sz="quarter" idx="14" hasCustomPrompt="1"/>
          </p:nvPr>
        </p:nvSpPr>
        <p:spPr>
          <a:xfrm>
            <a:off x="609601" y="5914934"/>
            <a:ext cx="10972799" cy="208054"/>
          </a:xfrm>
        </p:spPr>
        <p:txBody>
          <a:bodyPr anchor="b" anchorCtr="0">
            <a:normAutofit/>
          </a:bodyPr>
          <a:lstStyle>
            <a:lvl1pPr marL="0" indent="0">
              <a:lnSpc>
                <a:spcPct val="100000"/>
              </a:lnSpc>
              <a:spcBef>
                <a:spcPts val="0"/>
              </a:spcBef>
              <a:spcAft>
                <a:spcPts val="300"/>
              </a:spcAft>
              <a:buNone/>
              <a:defRPr sz="800" b="0">
                <a:solidFill>
                  <a:srgbClr val="768591"/>
                </a:solidFill>
              </a:defRPr>
            </a:lvl1pPr>
            <a:lvl2pPr marL="0" indent="0">
              <a:lnSpc>
                <a:spcPct val="100000"/>
              </a:lnSpc>
              <a:spcBef>
                <a:spcPts val="0"/>
              </a:spcBef>
              <a:spcAft>
                <a:spcPts val="300"/>
              </a:spcAft>
              <a:buNone/>
              <a:defRPr sz="800" b="0">
                <a:solidFill>
                  <a:srgbClr val="768591"/>
                </a:solidFill>
              </a:defRPr>
            </a:lvl2pPr>
            <a:lvl3pPr marL="338137" indent="0">
              <a:lnSpc>
                <a:spcPct val="100000"/>
              </a:lnSpc>
              <a:spcBef>
                <a:spcPts val="0"/>
              </a:spcBef>
              <a:spcAft>
                <a:spcPts val="300"/>
              </a:spcAft>
              <a:buNone/>
              <a:defRPr sz="800" b="0">
                <a:solidFill>
                  <a:srgbClr val="768591"/>
                </a:solidFill>
              </a:defRPr>
            </a:lvl3pPr>
            <a:lvl4pPr marL="514350" indent="0">
              <a:lnSpc>
                <a:spcPct val="100000"/>
              </a:lnSpc>
              <a:spcBef>
                <a:spcPts val="0"/>
              </a:spcBef>
              <a:spcAft>
                <a:spcPts val="300"/>
              </a:spcAft>
              <a:buNone/>
              <a:defRPr sz="800" b="0">
                <a:solidFill>
                  <a:srgbClr val="768591"/>
                </a:solidFill>
              </a:defRPr>
            </a:lvl4pPr>
            <a:lvl5pPr marL="630238" indent="0">
              <a:lnSpc>
                <a:spcPct val="100000"/>
              </a:lnSpc>
              <a:spcBef>
                <a:spcPts val="0"/>
              </a:spcBef>
              <a:spcAft>
                <a:spcPts val="300"/>
              </a:spcAft>
              <a:buNone/>
              <a:defRPr sz="800" b="0">
                <a:solidFill>
                  <a:srgbClr val="768591"/>
                </a:solidFill>
              </a:defRPr>
            </a:lvl5pPr>
          </a:lstStyle>
          <a:p>
            <a:pPr lvl="0"/>
            <a:r>
              <a:rPr lang="en-US" dirty="0"/>
              <a:t>Click to add Source or Footnote</a:t>
            </a:r>
          </a:p>
        </p:txBody>
      </p:sp>
      <p:grpSp>
        <p:nvGrpSpPr>
          <p:cNvPr id="17" name="Group 16"/>
          <p:cNvGrpSpPr>
            <a:grpSpLocks noChangeAspect="1"/>
          </p:cNvGrpSpPr>
          <p:nvPr userDrawn="1"/>
        </p:nvGrpSpPr>
        <p:grpSpPr>
          <a:xfrm>
            <a:off x="11477679" y="-1276"/>
            <a:ext cx="712855" cy="457200"/>
            <a:chOff x="7804191" y="0"/>
            <a:chExt cx="1339809" cy="1145743"/>
          </a:xfrm>
        </p:grpSpPr>
        <p:sp>
          <p:nvSpPr>
            <p:cNvPr id="18" name="Rectangle 17"/>
            <p:cNvSpPr/>
            <p:nvPr userDrawn="1"/>
          </p:nvSpPr>
          <p:spPr>
            <a:xfrm>
              <a:off x="7804191" y="569671"/>
              <a:ext cx="192024"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a:spLocks/>
            </p:cNvSpPr>
            <p:nvPr userDrawn="1"/>
          </p:nvSpPr>
          <p:spPr>
            <a:xfrm>
              <a:off x="7996215" y="761695"/>
              <a:ext cx="386090" cy="384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a:spLocks noChangeAspect="1"/>
            </p:cNvSpPr>
            <p:nvPr userDrawn="1"/>
          </p:nvSpPr>
          <p:spPr>
            <a:xfrm>
              <a:off x="8382305" y="0"/>
              <a:ext cx="761695" cy="7616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grpSp>
    </p:spTree>
    <p:extLst>
      <p:ext uri="{BB962C8B-B14F-4D97-AF65-F5344CB8AC3E}">
        <p14:creationId xmlns:p14="http://schemas.microsoft.com/office/powerpoint/2010/main" val="730210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Agenda Slide</a:t>
            </a:r>
          </a:p>
        </p:txBody>
      </p:sp>
      <p:sp>
        <p:nvSpPr>
          <p:cNvPr id="3" name="Content Placeholder 2"/>
          <p:cNvSpPr>
            <a:spLocks noGrp="1"/>
          </p:cNvSpPr>
          <p:nvPr>
            <p:ph idx="1"/>
          </p:nvPr>
        </p:nvSpPr>
        <p:spPr/>
        <p:txBody>
          <a:bodyPr/>
          <a:lstStyle>
            <a:lvl1pPr marL="0" indent="0">
              <a:buNone/>
              <a:defRPr sz="1800" b="0">
                <a:solidFill>
                  <a:schemeClr val="tx1"/>
                </a:solidFill>
              </a:defRPr>
            </a:lvl1pPr>
            <a:lvl2pPr marL="342900" indent="-173038">
              <a:defRPr sz="1600"/>
            </a:lvl2pPr>
            <a:lvl3pPr marL="519113" indent="-112713">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A5317F-AA09-0F4F-822A-31AF721A47D4}" type="datetime1">
              <a:rPr lang="en-US" smtClean="0"/>
              <a:t>5/6/2022</a:t>
            </a:fld>
            <a:endParaRPr lang="en-US"/>
          </a:p>
        </p:txBody>
      </p:sp>
      <p:sp>
        <p:nvSpPr>
          <p:cNvPr id="5" name="Footer Placeholder 4"/>
          <p:cNvSpPr>
            <a:spLocks noGrp="1"/>
          </p:cNvSpPr>
          <p:nvPr>
            <p:ph type="ftr" sz="quarter" idx="11"/>
          </p:nvPr>
        </p:nvSpPr>
        <p:spPr>
          <a:xfrm>
            <a:off x="609597" y="6337892"/>
            <a:ext cx="5041216" cy="365125"/>
          </a:xfrm>
        </p:spPr>
        <p:txBody>
          <a:bodyPr/>
          <a:lstStyle/>
          <a:p>
            <a:r>
              <a:rPr lang="en-US"/>
              <a:t>Presentation Title </a:t>
            </a:r>
            <a:endParaRPr lang="en-US" dirty="0"/>
          </a:p>
        </p:txBody>
      </p:sp>
      <p:sp>
        <p:nvSpPr>
          <p:cNvPr id="6" name="Slide Number Placeholder 5"/>
          <p:cNvSpPr>
            <a:spLocks noGrp="1"/>
          </p:cNvSpPr>
          <p:nvPr>
            <p:ph type="sldNum" sz="quarter" idx="12"/>
          </p:nvPr>
        </p:nvSpPr>
        <p:spPr/>
        <p:txBody>
          <a:bodyPr/>
          <a:lstStyle/>
          <a:p>
            <a:fld id="{1DB5379B-6F0A-3548-AC69-0D2DB46577D4}" type="slidenum">
              <a:rPr lang="en-US" smtClean="0"/>
              <a:t>‹#›</a:t>
            </a:fld>
            <a:endParaRPr lang="en-US"/>
          </a:p>
        </p:txBody>
      </p:sp>
      <p:sp>
        <p:nvSpPr>
          <p:cNvPr id="14" name="Text Placeholder 12"/>
          <p:cNvSpPr>
            <a:spLocks noGrp="1"/>
          </p:cNvSpPr>
          <p:nvPr>
            <p:ph type="body" sz="quarter" idx="13" hasCustomPrompt="1"/>
          </p:nvPr>
        </p:nvSpPr>
        <p:spPr>
          <a:xfrm>
            <a:off x="609600" y="1"/>
            <a:ext cx="10363200" cy="363408"/>
          </a:xfrm>
        </p:spPr>
        <p:txBody>
          <a:bodyPr anchor="b">
            <a:normAutofit/>
          </a:bodyPr>
          <a:lstStyle>
            <a:lvl1pPr marL="0" indent="0">
              <a:buNone/>
              <a:defRPr sz="1200" b="0" cap="all">
                <a:solidFill>
                  <a:srgbClr val="768591"/>
                </a:solidFill>
              </a:defRPr>
            </a:lvl1pPr>
          </a:lstStyle>
          <a:p>
            <a:pPr lvl="0"/>
            <a:r>
              <a:rPr lang="en-US" dirty="0"/>
              <a:t>FRAMING TEXT AREA</a:t>
            </a:r>
          </a:p>
        </p:txBody>
      </p:sp>
      <p:sp>
        <p:nvSpPr>
          <p:cNvPr id="12" name="Text Placeholder 11"/>
          <p:cNvSpPr>
            <a:spLocks noGrp="1"/>
          </p:cNvSpPr>
          <p:nvPr>
            <p:ph type="body" sz="quarter" idx="14" hasCustomPrompt="1"/>
          </p:nvPr>
        </p:nvSpPr>
        <p:spPr>
          <a:xfrm>
            <a:off x="609601" y="5914934"/>
            <a:ext cx="10972799" cy="208054"/>
          </a:xfrm>
        </p:spPr>
        <p:txBody>
          <a:bodyPr anchor="b" anchorCtr="0">
            <a:normAutofit/>
          </a:bodyPr>
          <a:lstStyle>
            <a:lvl1pPr marL="0" indent="0">
              <a:lnSpc>
                <a:spcPct val="100000"/>
              </a:lnSpc>
              <a:spcBef>
                <a:spcPts val="0"/>
              </a:spcBef>
              <a:spcAft>
                <a:spcPts val="300"/>
              </a:spcAft>
              <a:buNone/>
              <a:defRPr sz="800" b="0">
                <a:solidFill>
                  <a:srgbClr val="768591"/>
                </a:solidFill>
              </a:defRPr>
            </a:lvl1pPr>
            <a:lvl2pPr marL="0" indent="0">
              <a:lnSpc>
                <a:spcPct val="100000"/>
              </a:lnSpc>
              <a:spcBef>
                <a:spcPts val="0"/>
              </a:spcBef>
              <a:spcAft>
                <a:spcPts val="300"/>
              </a:spcAft>
              <a:buNone/>
              <a:defRPr sz="800" b="0">
                <a:solidFill>
                  <a:srgbClr val="768591"/>
                </a:solidFill>
              </a:defRPr>
            </a:lvl2pPr>
            <a:lvl3pPr marL="338137" indent="0">
              <a:lnSpc>
                <a:spcPct val="100000"/>
              </a:lnSpc>
              <a:spcBef>
                <a:spcPts val="0"/>
              </a:spcBef>
              <a:spcAft>
                <a:spcPts val="300"/>
              </a:spcAft>
              <a:buNone/>
              <a:defRPr sz="800" b="0">
                <a:solidFill>
                  <a:srgbClr val="768591"/>
                </a:solidFill>
              </a:defRPr>
            </a:lvl3pPr>
            <a:lvl4pPr marL="514350" indent="0">
              <a:lnSpc>
                <a:spcPct val="100000"/>
              </a:lnSpc>
              <a:spcBef>
                <a:spcPts val="0"/>
              </a:spcBef>
              <a:spcAft>
                <a:spcPts val="300"/>
              </a:spcAft>
              <a:buNone/>
              <a:defRPr sz="800" b="0">
                <a:solidFill>
                  <a:srgbClr val="768591"/>
                </a:solidFill>
              </a:defRPr>
            </a:lvl4pPr>
            <a:lvl5pPr marL="630238" indent="0">
              <a:lnSpc>
                <a:spcPct val="100000"/>
              </a:lnSpc>
              <a:spcBef>
                <a:spcPts val="0"/>
              </a:spcBef>
              <a:spcAft>
                <a:spcPts val="300"/>
              </a:spcAft>
              <a:buNone/>
              <a:defRPr sz="800" b="0">
                <a:solidFill>
                  <a:srgbClr val="768591"/>
                </a:solidFill>
              </a:defRPr>
            </a:lvl5pPr>
          </a:lstStyle>
          <a:p>
            <a:pPr lvl="0"/>
            <a:r>
              <a:rPr lang="en-US" dirty="0"/>
              <a:t>Click to add Source or Footnote</a:t>
            </a:r>
          </a:p>
        </p:txBody>
      </p:sp>
      <p:grpSp>
        <p:nvGrpSpPr>
          <p:cNvPr id="17" name="Group 16"/>
          <p:cNvGrpSpPr>
            <a:grpSpLocks noChangeAspect="1"/>
          </p:cNvGrpSpPr>
          <p:nvPr userDrawn="1"/>
        </p:nvGrpSpPr>
        <p:grpSpPr>
          <a:xfrm>
            <a:off x="11477679" y="-1276"/>
            <a:ext cx="712855" cy="457200"/>
            <a:chOff x="7804191" y="0"/>
            <a:chExt cx="1339809" cy="1145743"/>
          </a:xfrm>
        </p:grpSpPr>
        <p:sp>
          <p:nvSpPr>
            <p:cNvPr id="18" name="Rectangle 17"/>
            <p:cNvSpPr/>
            <p:nvPr userDrawn="1"/>
          </p:nvSpPr>
          <p:spPr>
            <a:xfrm>
              <a:off x="7804191" y="569671"/>
              <a:ext cx="192024"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a:spLocks/>
            </p:cNvSpPr>
            <p:nvPr userDrawn="1"/>
          </p:nvSpPr>
          <p:spPr>
            <a:xfrm>
              <a:off x="7996215" y="761695"/>
              <a:ext cx="386090" cy="384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ectangle 25"/>
            <p:cNvSpPr>
              <a:spLocks noChangeAspect="1"/>
            </p:cNvSpPr>
            <p:nvPr userDrawn="1"/>
          </p:nvSpPr>
          <p:spPr>
            <a:xfrm>
              <a:off x="8382305" y="0"/>
              <a:ext cx="761695" cy="7616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grpSp>
    </p:spTree>
    <p:extLst>
      <p:ext uri="{BB962C8B-B14F-4D97-AF65-F5344CB8AC3E}">
        <p14:creationId xmlns:p14="http://schemas.microsoft.com/office/powerpoint/2010/main" val="3719280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and Two Content Slide</a:t>
            </a:r>
          </a:p>
        </p:txBody>
      </p:sp>
      <p:sp>
        <p:nvSpPr>
          <p:cNvPr id="4" name="Date Placeholder 3"/>
          <p:cNvSpPr>
            <a:spLocks noGrp="1"/>
          </p:cNvSpPr>
          <p:nvPr>
            <p:ph type="dt" sz="half" idx="10"/>
          </p:nvPr>
        </p:nvSpPr>
        <p:spPr/>
        <p:txBody>
          <a:bodyPr/>
          <a:lstStyle/>
          <a:p>
            <a:fld id="{D4471926-C489-E845-A5A8-2DB091DB8600}" type="datetime1">
              <a:rPr lang="en-US" smtClean="0"/>
              <a:t>5/6/2022</a:t>
            </a:fld>
            <a:endParaRPr lang="en-US"/>
          </a:p>
        </p:txBody>
      </p:sp>
      <p:sp>
        <p:nvSpPr>
          <p:cNvPr id="5" name="Footer Placeholder 4"/>
          <p:cNvSpPr>
            <a:spLocks noGrp="1"/>
          </p:cNvSpPr>
          <p:nvPr>
            <p:ph type="ftr" sz="quarter" idx="11"/>
          </p:nvPr>
        </p:nvSpPr>
        <p:spPr>
          <a:xfrm>
            <a:off x="609600" y="6333560"/>
            <a:ext cx="5041216" cy="365125"/>
          </a:xfrm>
        </p:spPr>
        <p:txBody>
          <a:bodyPr/>
          <a:lstStyle/>
          <a:p>
            <a:r>
              <a:rPr lang="en-US"/>
              <a:t>Presentation Title </a:t>
            </a:r>
          </a:p>
        </p:txBody>
      </p:sp>
      <p:sp>
        <p:nvSpPr>
          <p:cNvPr id="6" name="Slide Number Placeholder 5"/>
          <p:cNvSpPr>
            <a:spLocks noGrp="1"/>
          </p:cNvSpPr>
          <p:nvPr>
            <p:ph type="sldNum" sz="quarter" idx="12"/>
          </p:nvPr>
        </p:nvSpPr>
        <p:spPr/>
        <p:txBody>
          <a:bodyPr/>
          <a:lstStyle/>
          <a:p>
            <a:fld id="{1DB5379B-6F0A-3548-AC69-0D2DB46577D4}" type="slidenum">
              <a:rPr lang="en-US" smtClean="0"/>
              <a:t>‹#›</a:t>
            </a:fld>
            <a:endParaRPr lang="en-US"/>
          </a:p>
        </p:txBody>
      </p:sp>
      <p:sp>
        <p:nvSpPr>
          <p:cNvPr id="17" name="Text Placeholder 12"/>
          <p:cNvSpPr>
            <a:spLocks noGrp="1"/>
          </p:cNvSpPr>
          <p:nvPr>
            <p:ph type="body" sz="quarter" idx="13" hasCustomPrompt="1"/>
          </p:nvPr>
        </p:nvSpPr>
        <p:spPr>
          <a:xfrm>
            <a:off x="609600" y="1"/>
            <a:ext cx="9157547" cy="363408"/>
          </a:xfrm>
        </p:spPr>
        <p:txBody>
          <a:bodyPr anchor="b">
            <a:normAutofit/>
          </a:bodyPr>
          <a:lstStyle>
            <a:lvl1pPr marL="0" indent="0">
              <a:buNone/>
              <a:defRPr sz="1200" b="0" cap="all">
                <a:solidFill>
                  <a:srgbClr val="768591"/>
                </a:solidFill>
              </a:defRPr>
            </a:lvl1pPr>
          </a:lstStyle>
          <a:p>
            <a:pPr lvl="0"/>
            <a:r>
              <a:rPr lang="en-US" dirty="0"/>
              <a:t>FRAMING TEXT AREA</a:t>
            </a:r>
          </a:p>
        </p:txBody>
      </p:sp>
      <p:sp>
        <p:nvSpPr>
          <p:cNvPr id="28" name="Text Placeholder 11"/>
          <p:cNvSpPr>
            <a:spLocks noGrp="1"/>
          </p:cNvSpPr>
          <p:nvPr>
            <p:ph type="body" sz="quarter" idx="15" hasCustomPrompt="1"/>
          </p:nvPr>
        </p:nvSpPr>
        <p:spPr>
          <a:xfrm>
            <a:off x="609601" y="5914934"/>
            <a:ext cx="10972799" cy="208054"/>
          </a:xfrm>
        </p:spPr>
        <p:txBody>
          <a:bodyPr anchor="b" anchorCtr="0">
            <a:normAutofit/>
          </a:bodyPr>
          <a:lstStyle>
            <a:lvl1pPr marL="0" indent="0">
              <a:lnSpc>
                <a:spcPct val="100000"/>
              </a:lnSpc>
              <a:spcBef>
                <a:spcPts val="0"/>
              </a:spcBef>
              <a:spcAft>
                <a:spcPts val="300"/>
              </a:spcAft>
              <a:buNone/>
              <a:defRPr sz="800" b="0">
                <a:solidFill>
                  <a:srgbClr val="768591"/>
                </a:solidFill>
              </a:defRPr>
            </a:lvl1pPr>
            <a:lvl2pPr marL="0" indent="0">
              <a:lnSpc>
                <a:spcPct val="100000"/>
              </a:lnSpc>
              <a:spcBef>
                <a:spcPts val="0"/>
              </a:spcBef>
              <a:spcAft>
                <a:spcPts val="300"/>
              </a:spcAft>
              <a:buNone/>
              <a:defRPr sz="800" b="0">
                <a:solidFill>
                  <a:srgbClr val="768591"/>
                </a:solidFill>
              </a:defRPr>
            </a:lvl2pPr>
            <a:lvl3pPr marL="338137" indent="0">
              <a:lnSpc>
                <a:spcPct val="100000"/>
              </a:lnSpc>
              <a:spcBef>
                <a:spcPts val="0"/>
              </a:spcBef>
              <a:spcAft>
                <a:spcPts val="300"/>
              </a:spcAft>
              <a:buNone/>
              <a:defRPr sz="800" b="0">
                <a:solidFill>
                  <a:srgbClr val="768591"/>
                </a:solidFill>
              </a:defRPr>
            </a:lvl3pPr>
            <a:lvl4pPr marL="514350" indent="0">
              <a:lnSpc>
                <a:spcPct val="100000"/>
              </a:lnSpc>
              <a:spcBef>
                <a:spcPts val="0"/>
              </a:spcBef>
              <a:spcAft>
                <a:spcPts val="300"/>
              </a:spcAft>
              <a:buNone/>
              <a:defRPr sz="800" b="0">
                <a:solidFill>
                  <a:srgbClr val="768591"/>
                </a:solidFill>
              </a:defRPr>
            </a:lvl4pPr>
            <a:lvl5pPr marL="630238" indent="0">
              <a:lnSpc>
                <a:spcPct val="100000"/>
              </a:lnSpc>
              <a:spcBef>
                <a:spcPts val="0"/>
              </a:spcBef>
              <a:spcAft>
                <a:spcPts val="300"/>
              </a:spcAft>
              <a:buNone/>
              <a:defRPr sz="800" b="0">
                <a:solidFill>
                  <a:srgbClr val="768591"/>
                </a:solidFill>
              </a:defRPr>
            </a:lvl5pPr>
          </a:lstStyle>
          <a:p>
            <a:pPr lvl="0"/>
            <a:r>
              <a:rPr lang="en-US" dirty="0"/>
              <a:t>Click to add Source or Footnote</a:t>
            </a:r>
          </a:p>
        </p:txBody>
      </p:sp>
      <p:grpSp>
        <p:nvGrpSpPr>
          <p:cNvPr id="18" name="Group 17"/>
          <p:cNvGrpSpPr>
            <a:grpSpLocks noChangeAspect="1"/>
          </p:cNvGrpSpPr>
          <p:nvPr userDrawn="1"/>
        </p:nvGrpSpPr>
        <p:grpSpPr>
          <a:xfrm>
            <a:off x="11477679" y="-1276"/>
            <a:ext cx="712855" cy="457200"/>
            <a:chOff x="7804191" y="0"/>
            <a:chExt cx="1339809" cy="1145743"/>
          </a:xfrm>
        </p:grpSpPr>
        <p:sp>
          <p:nvSpPr>
            <p:cNvPr id="19" name="Rectangle 18"/>
            <p:cNvSpPr/>
            <p:nvPr userDrawn="1"/>
          </p:nvSpPr>
          <p:spPr>
            <a:xfrm>
              <a:off x="7804191" y="569671"/>
              <a:ext cx="192024"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p:cNvSpPr>
              <a:spLocks/>
            </p:cNvSpPr>
            <p:nvPr userDrawn="1"/>
          </p:nvSpPr>
          <p:spPr>
            <a:xfrm>
              <a:off x="7996215" y="761695"/>
              <a:ext cx="386090" cy="384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a:spLocks noChangeAspect="1"/>
            </p:cNvSpPr>
            <p:nvPr userDrawn="1"/>
          </p:nvSpPr>
          <p:spPr>
            <a:xfrm>
              <a:off x="8382305" y="0"/>
              <a:ext cx="761695" cy="76169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grpSp>
      <p:sp>
        <p:nvSpPr>
          <p:cNvPr id="24" name="Content Placeholder 2"/>
          <p:cNvSpPr>
            <a:spLocks noGrp="1"/>
          </p:cNvSpPr>
          <p:nvPr>
            <p:ph idx="1"/>
          </p:nvPr>
        </p:nvSpPr>
        <p:spPr>
          <a:xfrm>
            <a:off x="609601" y="1357313"/>
            <a:ext cx="5348817" cy="4557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2"/>
          <p:cNvSpPr>
            <a:spLocks noGrp="1"/>
          </p:cNvSpPr>
          <p:nvPr>
            <p:ph idx="14"/>
          </p:nvPr>
        </p:nvSpPr>
        <p:spPr>
          <a:xfrm>
            <a:off x="6225118" y="1357313"/>
            <a:ext cx="5348817" cy="45576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762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FF7C-5187-8449-B14B-0659AD9ECC4C}"/>
              </a:ext>
            </a:extLst>
          </p:cNvPr>
          <p:cNvSpPr>
            <a:spLocks noGrp="1"/>
          </p:cNvSpPr>
          <p:nvPr>
            <p:ph type="title" hasCustomPrompt="1"/>
          </p:nvPr>
        </p:nvSpPr>
        <p:spPr>
          <a:xfrm>
            <a:off x="838200" y="2934032"/>
            <a:ext cx="10515600" cy="989935"/>
          </a:xfrm>
        </p:spPr>
        <p:txBody>
          <a:bodyPr anchor="b">
            <a:normAutofit/>
          </a:bodyPr>
          <a:lstStyle>
            <a:lvl1pPr>
              <a:defRPr sz="7200" b="1" i="0">
                <a:solidFill>
                  <a:srgbClr val="0032A0"/>
                </a:solidFill>
                <a:latin typeface="Basic Sans Bold" pitchFamily="2" charset="77"/>
              </a:defRPr>
            </a:lvl1pPr>
          </a:lstStyle>
          <a:p>
            <a:r>
              <a:rPr lang="en-US" dirty="0"/>
              <a:t>Divider Slide</a:t>
            </a:r>
          </a:p>
        </p:txBody>
      </p:sp>
    </p:spTree>
    <p:extLst>
      <p:ext uri="{BB962C8B-B14F-4D97-AF65-F5344CB8AC3E}">
        <p14:creationId xmlns:p14="http://schemas.microsoft.com/office/powerpoint/2010/main" val="742503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B6DE66B-24E2-7742-B63A-E96A939B2AF7}"/>
              </a:ext>
            </a:extLst>
          </p:cNvPr>
          <p:cNvSpPr>
            <a:spLocks noGrp="1"/>
          </p:cNvSpPr>
          <p:nvPr>
            <p:ph type="subTitle" idx="1" hasCustomPrompt="1"/>
          </p:nvPr>
        </p:nvSpPr>
        <p:spPr>
          <a:xfrm>
            <a:off x="1523999" y="3875154"/>
            <a:ext cx="9144000" cy="466835"/>
          </a:xfrm>
        </p:spPr>
        <p:txBody>
          <a:bodyPr>
            <a:noAutofit/>
          </a:bodyPr>
          <a:lstStyle>
            <a:lvl1pPr marL="0" indent="0" algn="ctr">
              <a:buNone/>
              <a:defRPr sz="4800" b="1" i="0">
                <a:solidFill>
                  <a:srgbClr val="0032A0"/>
                </a:solidFill>
                <a:latin typeface="Basic Sans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Title Slide</a:t>
            </a:r>
          </a:p>
        </p:txBody>
      </p:sp>
      <p:sp>
        <p:nvSpPr>
          <p:cNvPr id="4" name="Date Placeholder 3">
            <a:extLst>
              <a:ext uri="{FF2B5EF4-FFF2-40B4-BE49-F238E27FC236}">
                <a16:creationId xmlns:a16="http://schemas.microsoft.com/office/drawing/2014/main" id="{9DA0808E-A15A-5644-8814-8BAFE034D4C6}"/>
              </a:ext>
            </a:extLst>
          </p:cNvPr>
          <p:cNvSpPr>
            <a:spLocks noGrp="1"/>
          </p:cNvSpPr>
          <p:nvPr>
            <p:ph type="dt" sz="half" idx="10"/>
          </p:nvPr>
        </p:nvSpPr>
        <p:spPr>
          <a:xfrm>
            <a:off x="8610600" y="6196862"/>
            <a:ext cx="2743200" cy="365125"/>
          </a:xfrm>
          <a:prstGeom prst="rect">
            <a:avLst/>
          </a:prstGeom>
        </p:spPr>
        <p:txBody>
          <a:bodyPr/>
          <a:lstStyle>
            <a:lvl1pPr algn="r">
              <a:defRPr sz="1600" b="1" i="0">
                <a:solidFill>
                  <a:schemeClr val="bg1"/>
                </a:solidFill>
                <a:latin typeface="Basic Sans Bold" pitchFamily="2" charset="77"/>
              </a:defRPr>
            </a:lvl1pPr>
          </a:lstStyle>
          <a:p>
            <a:fld id="{310285AD-C656-4C4A-83A5-9AFB42FDCC49}" type="datetime1">
              <a:rPr lang="en-US" smtClean="0"/>
              <a:t>5/6/2022</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42703E20-00BD-154A-8ABE-5406A3691F28}"/>
              </a:ext>
            </a:extLst>
          </p:cNvPr>
          <p:cNvPicPr>
            <a:picLocks noChangeAspect="1"/>
          </p:cNvPicPr>
          <p:nvPr userDrawn="1"/>
        </p:nvPicPr>
        <p:blipFill>
          <a:blip r:embed="rId3"/>
          <a:stretch>
            <a:fillRect/>
          </a:stretch>
        </p:blipFill>
        <p:spPr>
          <a:xfrm>
            <a:off x="3026330" y="2104821"/>
            <a:ext cx="6139339" cy="1657804"/>
          </a:xfrm>
          <a:prstGeom prst="rect">
            <a:avLst/>
          </a:prstGeom>
        </p:spPr>
      </p:pic>
    </p:spTree>
    <p:extLst>
      <p:ext uri="{BB962C8B-B14F-4D97-AF65-F5344CB8AC3E}">
        <p14:creationId xmlns:p14="http://schemas.microsoft.com/office/powerpoint/2010/main" val="447997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E2720-2D4A-0444-8C03-7D7AA9DDA37F}"/>
              </a:ext>
            </a:extLst>
          </p:cNvPr>
          <p:cNvSpPr>
            <a:spLocks noGrp="1"/>
          </p:cNvSpPr>
          <p:nvPr>
            <p:ph type="title"/>
          </p:nvPr>
        </p:nvSpPr>
        <p:spPr/>
        <p:txBody>
          <a:bodyPr/>
          <a:lstStyle>
            <a:lvl1pPr>
              <a:defRPr b="1" i="0">
                <a:solidFill>
                  <a:srgbClr val="0032A0"/>
                </a:solidFill>
                <a:latin typeface="Basic Sans 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DE380958-EB29-1F4F-BAFB-49739DD90891}"/>
              </a:ext>
            </a:extLst>
          </p:cNvPr>
          <p:cNvSpPr>
            <a:spLocks noGrp="1"/>
          </p:cNvSpPr>
          <p:nvPr>
            <p:ph idx="1"/>
          </p:nvPr>
        </p:nvSpPr>
        <p:spPr/>
        <p:txBody>
          <a:bodyPr/>
          <a:lstStyle>
            <a:lvl1pPr>
              <a:defRPr b="0" i="0">
                <a:latin typeface="Basic Sans" pitchFamily="2" charset="77"/>
              </a:defRPr>
            </a:lvl1pPr>
            <a:lvl2pPr>
              <a:defRPr b="0" i="0">
                <a:latin typeface="Basic Sans" pitchFamily="2" charset="77"/>
              </a:defRPr>
            </a:lvl2pPr>
            <a:lvl3pPr>
              <a:defRPr b="0" i="0">
                <a:latin typeface="Basic Sans" pitchFamily="2" charset="77"/>
              </a:defRPr>
            </a:lvl3pPr>
            <a:lvl4pPr>
              <a:defRPr b="0" i="0">
                <a:latin typeface="Basic Sans" pitchFamily="2" charset="77"/>
              </a:defRPr>
            </a:lvl4pPr>
            <a:lvl5pPr>
              <a:defRPr b="0" i="0">
                <a:latin typeface="Basic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374FD50-7195-E140-9ECF-E1F042C337B0}"/>
              </a:ext>
            </a:extLst>
          </p:cNvPr>
          <p:cNvSpPr>
            <a:spLocks noGrp="1"/>
          </p:cNvSpPr>
          <p:nvPr>
            <p:ph type="sldNum" sz="quarter" idx="12"/>
          </p:nvPr>
        </p:nvSpPr>
        <p:spPr>
          <a:xfrm>
            <a:off x="9142445" y="6311900"/>
            <a:ext cx="2743200" cy="365125"/>
          </a:xfrm>
        </p:spPr>
        <p:txBody>
          <a:bodyPr/>
          <a:lstStyle>
            <a:lvl1pPr>
              <a:defRPr sz="1400" b="1" i="0">
                <a:solidFill>
                  <a:schemeClr val="bg1"/>
                </a:solidFill>
                <a:latin typeface="Basic Sans Bold" pitchFamily="2" charset="77"/>
              </a:defRPr>
            </a:lvl1pPr>
          </a:lstStyle>
          <a:p>
            <a:fld id="{384761D6-6F32-084D-8867-E5A15497B702}" type="slidenum">
              <a:rPr lang="en-US" smtClean="0"/>
              <a:pPr/>
              <a:t>‹#›</a:t>
            </a:fld>
            <a:endParaRPr lang="en-US"/>
          </a:p>
        </p:txBody>
      </p:sp>
      <p:pic>
        <p:nvPicPr>
          <p:cNvPr id="7" name="Picture 6" descr="Logo, icon&#10;&#10;Description automatically generated">
            <a:extLst>
              <a:ext uri="{FF2B5EF4-FFF2-40B4-BE49-F238E27FC236}">
                <a16:creationId xmlns:a16="http://schemas.microsoft.com/office/drawing/2014/main" id="{C6BA3507-6FCF-034A-BCBE-83CC558C7CA9}"/>
              </a:ext>
            </a:extLst>
          </p:cNvPr>
          <p:cNvPicPr>
            <a:picLocks noChangeAspect="1"/>
          </p:cNvPicPr>
          <p:nvPr userDrawn="1"/>
        </p:nvPicPr>
        <p:blipFill>
          <a:blip r:embed="rId3"/>
          <a:stretch>
            <a:fillRect/>
          </a:stretch>
        </p:blipFill>
        <p:spPr>
          <a:xfrm>
            <a:off x="838200" y="6256516"/>
            <a:ext cx="1358348" cy="393206"/>
          </a:xfrm>
          <a:prstGeom prst="rect">
            <a:avLst/>
          </a:prstGeom>
        </p:spPr>
      </p:pic>
    </p:spTree>
    <p:extLst>
      <p:ext uri="{BB962C8B-B14F-4D97-AF65-F5344CB8AC3E}">
        <p14:creationId xmlns:p14="http://schemas.microsoft.com/office/powerpoint/2010/main" val="119163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FF7C-5187-8449-B14B-0659AD9ECC4C}"/>
              </a:ext>
            </a:extLst>
          </p:cNvPr>
          <p:cNvSpPr>
            <a:spLocks noGrp="1"/>
          </p:cNvSpPr>
          <p:nvPr>
            <p:ph type="title" hasCustomPrompt="1"/>
          </p:nvPr>
        </p:nvSpPr>
        <p:spPr>
          <a:xfrm>
            <a:off x="838200" y="2934032"/>
            <a:ext cx="10515600" cy="989935"/>
          </a:xfrm>
        </p:spPr>
        <p:txBody>
          <a:bodyPr anchor="b">
            <a:normAutofit/>
          </a:bodyPr>
          <a:lstStyle>
            <a:lvl1pPr>
              <a:defRPr sz="7200" b="1" i="0">
                <a:solidFill>
                  <a:srgbClr val="0032A0"/>
                </a:solidFill>
                <a:latin typeface="Basic Sans Bold" pitchFamily="2" charset="77"/>
              </a:defRPr>
            </a:lvl1pPr>
          </a:lstStyle>
          <a:p>
            <a:r>
              <a:rPr lang="en-US" dirty="0"/>
              <a:t>Divider Slide</a:t>
            </a:r>
          </a:p>
        </p:txBody>
      </p:sp>
    </p:spTree>
    <p:extLst>
      <p:ext uri="{BB962C8B-B14F-4D97-AF65-F5344CB8AC3E}">
        <p14:creationId xmlns:p14="http://schemas.microsoft.com/office/powerpoint/2010/main" val="426223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233A-7944-4558-A5CD-7ABFC220A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B27A31-63F7-4499-8D26-263EEE095D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5B0DCF-53FC-4DFF-A7B9-14AA6E71E7B6}"/>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5" name="Footer Placeholder 4">
            <a:extLst>
              <a:ext uri="{FF2B5EF4-FFF2-40B4-BE49-F238E27FC236}">
                <a16:creationId xmlns:a16="http://schemas.microsoft.com/office/drawing/2014/main" id="{D65380C0-4BC2-465D-8584-F59EFB9A1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B76DC-6F31-4A1A-97D3-E580141DAA30}"/>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3439333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7445-6EE8-894B-92A6-3CCED4BF9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07B22-3C96-C942-8D3B-D69655B1B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FC0D36-E596-E949-9D08-FD1F747442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557AECE-4D98-3843-A6DF-3B3149F9029B}"/>
              </a:ext>
            </a:extLst>
          </p:cNvPr>
          <p:cNvSpPr>
            <a:spLocks noGrp="1"/>
          </p:cNvSpPr>
          <p:nvPr>
            <p:ph type="sldNum" sz="quarter" idx="12"/>
          </p:nvPr>
        </p:nvSpPr>
        <p:spPr>
          <a:xfrm>
            <a:off x="9142445" y="6311900"/>
            <a:ext cx="2743200" cy="365125"/>
          </a:xfrm>
        </p:spPr>
        <p:txBody>
          <a:bodyPr/>
          <a:lstStyle/>
          <a:p>
            <a:fld id="{384761D6-6F32-084D-8867-E5A15497B702}" type="slidenum">
              <a:rPr lang="en-US" smtClean="0"/>
              <a:t>‹#›</a:t>
            </a:fld>
            <a:endParaRPr lang="en-US"/>
          </a:p>
        </p:txBody>
      </p:sp>
      <p:pic>
        <p:nvPicPr>
          <p:cNvPr id="9" name="Picture 8" descr="Logo, icon&#10;&#10;Description automatically generated">
            <a:extLst>
              <a:ext uri="{FF2B5EF4-FFF2-40B4-BE49-F238E27FC236}">
                <a16:creationId xmlns:a16="http://schemas.microsoft.com/office/drawing/2014/main" id="{515916B8-1338-9E4A-9DB4-29A7CAAF1D86}"/>
              </a:ext>
            </a:extLst>
          </p:cNvPr>
          <p:cNvPicPr>
            <a:picLocks noChangeAspect="1"/>
          </p:cNvPicPr>
          <p:nvPr userDrawn="1"/>
        </p:nvPicPr>
        <p:blipFill>
          <a:blip r:embed="rId2"/>
          <a:stretch>
            <a:fillRect/>
          </a:stretch>
        </p:blipFill>
        <p:spPr>
          <a:xfrm>
            <a:off x="838200" y="6256516"/>
            <a:ext cx="1358348" cy="393206"/>
          </a:xfrm>
          <a:prstGeom prst="rect">
            <a:avLst/>
          </a:prstGeom>
        </p:spPr>
      </p:pic>
    </p:spTree>
    <p:extLst>
      <p:ext uri="{BB962C8B-B14F-4D97-AF65-F5344CB8AC3E}">
        <p14:creationId xmlns:p14="http://schemas.microsoft.com/office/powerpoint/2010/main" val="2066228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4B76-FC47-8649-A4AD-F4ADBD34E7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012487-B8C8-7A46-9C6F-4174FABFA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E2F35-6074-4441-AD8B-F77987F13F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B2D63-0EB0-DE41-A93F-EE82BAF63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E209B-195A-D547-A504-CA22F7D46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4494980-7A9B-F04B-BBE3-2C35A013021C}"/>
              </a:ext>
            </a:extLst>
          </p:cNvPr>
          <p:cNvSpPr>
            <a:spLocks noGrp="1"/>
          </p:cNvSpPr>
          <p:nvPr>
            <p:ph type="sldNum" sz="quarter" idx="12"/>
          </p:nvPr>
        </p:nvSpPr>
        <p:spPr>
          <a:xfrm>
            <a:off x="9142445" y="6310312"/>
            <a:ext cx="2743200" cy="365125"/>
          </a:xfrm>
        </p:spPr>
        <p:txBody>
          <a:bodyPr/>
          <a:lstStyle/>
          <a:p>
            <a:fld id="{384761D6-6F32-084D-8867-E5A15497B702}" type="slidenum">
              <a:rPr lang="en-US" smtClean="0"/>
              <a:t>‹#›</a:t>
            </a:fld>
            <a:endParaRPr lang="en-US"/>
          </a:p>
        </p:txBody>
      </p:sp>
      <p:pic>
        <p:nvPicPr>
          <p:cNvPr id="10" name="Picture 9" descr="Logo, icon&#10;&#10;Description automatically generated">
            <a:extLst>
              <a:ext uri="{FF2B5EF4-FFF2-40B4-BE49-F238E27FC236}">
                <a16:creationId xmlns:a16="http://schemas.microsoft.com/office/drawing/2014/main" id="{3F1F3A4E-254A-C340-B650-11F2D18609A7}"/>
              </a:ext>
            </a:extLst>
          </p:cNvPr>
          <p:cNvPicPr>
            <a:picLocks noChangeAspect="1"/>
          </p:cNvPicPr>
          <p:nvPr userDrawn="1"/>
        </p:nvPicPr>
        <p:blipFill>
          <a:blip r:embed="rId2"/>
          <a:stretch>
            <a:fillRect/>
          </a:stretch>
        </p:blipFill>
        <p:spPr>
          <a:xfrm>
            <a:off x="838200" y="6256516"/>
            <a:ext cx="1358348" cy="393206"/>
          </a:xfrm>
          <a:prstGeom prst="rect">
            <a:avLst/>
          </a:prstGeom>
        </p:spPr>
      </p:pic>
    </p:spTree>
    <p:extLst>
      <p:ext uri="{BB962C8B-B14F-4D97-AF65-F5344CB8AC3E}">
        <p14:creationId xmlns:p14="http://schemas.microsoft.com/office/powerpoint/2010/main" val="903292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DF3A-8E65-9A4A-9150-53F7A24E1B9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11B9C49-11E0-5C42-A831-DAB8FB5F39F8}"/>
              </a:ext>
            </a:extLst>
          </p:cNvPr>
          <p:cNvSpPr>
            <a:spLocks noGrp="1"/>
          </p:cNvSpPr>
          <p:nvPr>
            <p:ph type="sldNum" sz="quarter" idx="12"/>
          </p:nvPr>
        </p:nvSpPr>
        <p:spPr>
          <a:xfrm>
            <a:off x="9142445" y="6310312"/>
            <a:ext cx="2743200" cy="365125"/>
          </a:xfrm>
        </p:spPr>
        <p:txBody>
          <a:bodyPr/>
          <a:lstStyle/>
          <a:p>
            <a:fld id="{384761D6-6F32-084D-8867-E5A15497B702}" type="slidenum">
              <a:rPr lang="en-US" smtClean="0"/>
              <a:t>‹#›</a:t>
            </a:fld>
            <a:endParaRPr lang="en-US"/>
          </a:p>
        </p:txBody>
      </p:sp>
      <p:pic>
        <p:nvPicPr>
          <p:cNvPr id="6" name="Picture 5" descr="Logo, icon&#10;&#10;Description automatically generated">
            <a:extLst>
              <a:ext uri="{FF2B5EF4-FFF2-40B4-BE49-F238E27FC236}">
                <a16:creationId xmlns:a16="http://schemas.microsoft.com/office/drawing/2014/main" id="{3EFD9165-3E13-6745-A2B9-F32B3A550174}"/>
              </a:ext>
            </a:extLst>
          </p:cNvPr>
          <p:cNvPicPr>
            <a:picLocks noChangeAspect="1"/>
          </p:cNvPicPr>
          <p:nvPr userDrawn="1"/>
        </p:nvPicPr>
        <p:blipFill>
          <a:blip r:embed="rId2"/>
          <a:stretch>
            <a:fillRect/>
          </a:stretch>
        </p:blipFill>
        <p:spPr>
          <a:xfrm>
            <a:off x="838200" y="6256516"/>
            <a:ext cx="1358348" cy="393206"/>
          </a:xfrm>
          <a:prstGeom prst="rect">
            <a:avLst/>
          </a:prstGeom>
        </p:spPr>
      </p:pic>
    </p:spTree>
    <p:extLst>
      <p:ext uri="{BB962C8B-B14F-4D97-AF65-F5344CB8AC3E}">
        <p14:creationId xmlns:p14="http://schemas.microsoft.com/office/powerpoint/2010/main" val="1101060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BE4911-7050-584A-BC94-5BDFDB6E8DB9}"/>
              </a:ext>
            </a:extLst>
          </p:cNvPr>
          <p:cNvSpPr>
            <a:spLocks noGrp="1"/>
          </p:cNvSpPr>
          <p:nvPr>
            <p:ph type="sldNum" sz="quarter" idx="12"/>
          </p:nvPr>
        </p:nvSpPr>
        <p:spPr>
          <a:xfrm>
            <a:off x="9142445" y="6309697"/>
            <a:ext cx="2743200" cy="365125"/>
          </a:xfrm>
        </p:spPr>
        <p:txBody>
          <a:bodyPr/>
          <a:lstStyle/>
          <a:p>
            <a:fld id="{384761D6-6F32-084D-8867-E5A15497B702}" type="slidenum">
              <a:rPr lang="en-US" smtClean="0"/>
              <a:t>‹#›</a:t>
            </a:fld>
            <a:endParaRPr lang="en-US"/>
          </a:p>
        </p:txBody>
      </p:sp>
      <p:pic>
        <p:nvPicPr>
          <p:cNvPr id="6" name="Picture 5" descr="Logo, icon&#10;&#10;Description automatically generated">
            <a:extLst>
              <a:ext uri="{FF2B5EF4-FFF2-40B4-BE49-F238E27FC236}">
                <a16:creationId xmlns:a16="http://schemas.microsoft.com/office/drawing/2014/main" id="{2E0ADAF4-5879-6E4C-97BA-524E4773E0DF}"/>
              </a:ext>
            </a:extLst>
          </p:cNvPr>
          <p:cNvPicPr>
            <a:picLocks noChangeAspect="1"/>
          </p:cNvPicPr>
          <p:nvPr userDrawn="1"/>
        </p:nvPicPr>
        <p:blipFill>
          <a:blip r:embed="rId2"/>
          <a:stretch>
            <a:fillRect/>
          </a:stretch>
        </p:blipFill>
        <p:spPr>
          <a:xfrm>
            <a:off x="838200" y="6256516"/>
            <a:ext cx="1358348" cy="393206"/>
          </a:xfrm>
          <a:prstGeom prst="rect">
            <a:avLst/>
          </a:prstGeom>
        </p:spPr>
      </p:pic>
    </p:spTree>
    <p:extLst>
      <p:ext uri="{BB962C8B-B14F-4D97-AF65-F5344CB8AC3E}">
        <p14:creationId xmlns:p14="http://schemas.microsoft.com/office/powerpoint/2010/main" val="22170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6855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30AC-BBEE-4B6A-974E-0847A3EE5B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9D56B4-2298-43EC-A8F5-F4A97B9C50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B5E06-C6F6-4132-8F41-CFA9ECB87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D3C9B-0719-4656-897C-9732DFA73540}"/>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6" name="Footer Placeholder 5">
            <a:extLst>
              <a:ext uri="{FF2B5EF4-FFF2-40B4-BE49-F238E27FC236}">
                <a16:creationId xmlns:a16="http://schemas.microsoft.com/office/drawing/2014/main" id="{1EF41304-EF23-4989-A45F-FB8539218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7EC6A4-3BED-4B24-89C8-B23DC7918284}"/>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404948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C8E1-58BA-4A44-B8DE-BFD9A2925F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4508A-52C1-4C1D-B56F-978635DD1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D826B5-3AE3-4622-ADB9-09C35413FB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23FB0-23BA-4C06-9F33-0F2376B88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2A3D7-6ABF-42E8-A507-7F9741CFAE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9DFB8E-2089-42DD-A442-F53A6A719350}"/>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8" name="Footer Placeholder 7">
            <a:extLst>
              <a:ext uri="{FF2B5EF4-FFF2-40B4-BE49-F238E27FC236}">
                <a16:creationId xmlns:a16="http://schemas.microsoft.com/office/drawing/2014/main" id="{3E8BBD85-BE5D-4820-B0D3-C28330DB90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C9292-401E-4345-B610-31E897ED8F9A}"/>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3736253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AF91-03BB-48AF-962B-3B5D5837BB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288DF4-B47A-4061-AE9F-62747C17984D}"/>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4" name="Footer Placeholder 3">
            <a:extLst>
              <a:ext uri="{FF2B5EF4-FFF2-40B4-BE49-F238E27FC236}">
                <a16:creationId xmlns:a16="http://schemas.microsoft.com/office/drawing/2014/main" id="{92411402-0C96-47CE-A4C3-A81D2F8C6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758C7-E6F2-4F87-B576-97EA890875E7}"/>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3682679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1F0D3-5F93-4DBA-881F-04A7341E0E62}"/>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3" name="Footer Placeholder 2">
            <a:extLst>
              <a:ext uri="{FF2B5EF4-FFF2-40B4-BE49-F238E27FC236}">
                <a16:creationId xmlns:a16="http://schemas.microsoft.com/office/drawing/2014/main" id="{8974DEDF-98FC-4122-B181-D303B61BA4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A4263F-5E0A-49C7-AE15-38C642B94362}"/>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203664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07D0-CDDC-4524-9F00-6B48E8797A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09613-EC0F-4093-8E68-1D55B1750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694220-4F9E-47AB-AE11-A0CC74237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3FB83-D8B8-457D-A892-6AA473417A30}"/>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6" name="Footer Placeholder 5">
            <a:extLst>
              <a:ext uri="{FF2B5EF4-FFF2-40B4-BE49-F238E27FC236}">
                <a16:creationId xmlns:a16="http://schemas.microsoft.com/office/drawing/2014/main" id="{9B9D4000-ED4B-422C-AD08-2463B3E0C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4770D-E89A-494B-AA84-DF4870A7A5F0}"/>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1405600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BDF5-F5A2-4349-8464-304FD6246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96BCF6-3B55-4A5C-8C4F-DF6CD1629B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BEC25-A377-4429-B80F-37C31AA34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C6728-1E0A-41BD-93CA-2C697AE4955F}"/>
              </a:ext>
            </a:extLst>
          </p:cNvPr>
          <p:cNvSpPr>
            <a:spLocks noGrp="1"/>
          </p:cNvSpPr>
          <p:nvPr>
            <p:ph type="dt" sz="half" idx="10"/>
          </p:nvPr>
        </p:nvSpPr>
        <p:spPr/>
        <p:txBody>
          <a:bodyPr/>
          <a:lstStyle/>
          <a:p>
            <a:fld id="{EC7D1B4C-027C-4155-9836-50FB3B975BDF}" type="datetimeFigureOut">
              <a:rPr lang="en-US" smtClean="0"/>
              <a:t>5/6/2022</a:t>
            </a:fld>
            <a:endParaRPr lang="en-US"/>
          </a:p>
        </p:txBody>
      </p:sp>
      <p:sp>
        <p:nvSpPr>
          <p:cNvPr id="6" name="Footer Placeholder 5">
            <a:extLst>
              <a:ext uri="{FF2B5EF4-FFF2-40B4-BE49-F238E27FC236}">
                <a16:creationId xmlns:a16="http://schemas.microsoft.com/office/drawing/2014/main" id="{4076EB7E-4149-4C09-921F-1FEAAC1CA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F78502-88FF-4C78-A25A-E2F030A56B5C}"/>
              </a:ext>
            </a:extLst>
          </p:cNvPr>
          <p:cNvSpPr>
            <a:spLocks noGrp="1"/>
          </p:cNvSpPr>
          <p:nvPr>
            <p:ph type="sldNum" sz="quarter" idx="12"/>
          </p:nvPr>
        </p:nvSpPr>
        <p:spPr/>
        <p:txBody>
          <a:bodyPr/>
          <a:lstStyle/>
          <a:p>
            <a:fld id="{A59184AC-4E7A-435D-9031-91A841E4FBB5}" type="slidenum">
              <a:rPr lang="en-US" smtClean="0"/>
              <a:t>‹#›</a:t>
            </a:fld>
            <a:endParaRPr lang="en-US"/>
          </a:p>
        </p:txBody>
      </p:sp>
    </p:spTree>
    <p:extLst>
      <p:ext uri="{BB962C8B-B14F-4D97-AF65-F5344CB8AC3E}">
        <p14:creationId xmlns:p14="http://schemas.microsoft.com/office/powerpoint/2010/main" val="297809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6.jp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2318C-FE3E-4DCB-ACAC-7D8E4F0F5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8D409A-393F-4067-95A2-C4559FE06F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FEC9D-48D8-4C8E-A446-F65C8F669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D1B4C-027C-4155-9836-50FB3B975BDF}" type="datetimeFigureOut">
              <a:rPr lang="en-US" smtClean="0"/>
              <a:t>5/6/2022</a:t>
            </a:fld>
            <a:endParaRPr lang="en-US"/>
          </a:p>
        </p:txBody>
      </p:sp>
      <p:sp>
        <p:nvSpPr>
          <p:cNvPr id="5" name="Footer Placeholder 4">
            <a:extLst>
              <a:ext uri="{FF2B5EF4-FFF2-40B4-BE49-F238E27FC236}">
                <a16:creationId xmlns:a16="http://schemas.microsoft.com/office/drawing/2014/main" id="{5735513F-F9AB-45B6-9ABB-22BAB2966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654814-5F26-4766-AD55-192FDDEC4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184AC-4E7A-435D-9031-91A841E4FBB5}" type="slidenum">
              <a:rPr lang="en-US" smtClean="0"/>
              <a:t>‹#›</a:t>
            </a:fld>
            <a:endParaRPr lang="en-US"/>
          </a:p>
        </p:txBody>
      </p:sp>
    </p:spTree>
    <p:extLst>
      <p:ext uri="{BB962C8B-B14F-4D97-AF65-F5344CB8AC3E}">
        <p14:creationId xmlns:p14="http://schemas.microsoft.com/office/powerpoint/2010/main" val="2197202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AC58EB-DD7E-A748-889F-566F72C73F42}"/>
              </a:ext>
            </a:extLst>
          </p:cNvPr>
          <p:cNvSpPr>
            <a:spLocks noGrp="1"/>
          </p:cNvSpPr>
          <p:nvPr>
            <p:ph type="title"/>
          </p:nvPr>
        </p:nvSpPr>
        <p:spPr>
          <a:xfrm>
            <a:off x="838200" y="107164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0C247D3-BD7E-6440-AE51-D2C11560EC8F}"/>
              </a:ext>
            </a:extLst>
          </p:cNvPr>
          <p:cNvSpPr>
            <a:spLocks noGrp="1"/>
          </p:cNvSpPr>
          <p:nvPr>
            <p:ph type="body" idx="1"/>
          </p:nvPr>
        </p:nvSpPr>
        <p:spPr>
          <a:xfrm>
            <a:off x="838200" y="2397211"/>
            <a:ext cx="10515600" cy="37797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23274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3600" b="1" i="0" kern="1200">
          <a:solidFill>
            <a:srgbClr val="B06533"/>
          </a:solidFill>
          <a:latin typeface="Avenir Heavy" panose="02000503020000020003" pitchFamily="2" charset="0"/>
          <a:ea typeface="+mj-ea"/>
          <a:cs typeface="+mj-cs"/>
        </a:defRPr>
      </a:lvl1pPr>
    </p:titleStyle>
    <p:bodyStyle>
      <a:lvl1pPr marL="0" indent="0" algn="l" defTabSz="914400" rtl="0" eaLnBrk="1" latinLnBrk="0" hangingPunct="1">
        <a:lnSpc>
          <a:spcPct val="90000"/>
        </a:lnSpc>
        <a:spcBef>
          <a:spcPts val="1000"/>
        </a:spcBef>
        <a:buFontTx/>
        <a:buNone/>
        <a:defRPr sz="2800" b="0" i="0" kern="1200">
          <a:solidFill>
            <a:srgbClr val="006068"/>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rgbClr val="B06533"/>
        </a:buClr>
        <a:buFont typeface="Arial" panose="020B0604020202020204" pitchFamily="34" charset="0"/>
        <a:buChar char="•"/>
        <a:defRPr sz="2400" b="0" i="0" kern="1200">
          <a:solidFill>
            <a:srgbClr val="006068"/>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rgbClr val="006068"/>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068"/>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rgbClr val="006068"/>
        </a:buClr>
        <a:buFont typeface="System Font Regular"/>
        <a:buChar char="-"/>
        <a:defRPr sz="1800" b="0" i="0" kern="1200">
          <a:solidFill>
            <a:srgbClr val="006068"/>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F04F08-D67E-BF4F-A7E3-CE607B95A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52A59-69DC-304C-9C2B-40E83FBED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22F81E0-C8B9-F048-9921-36416F0918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b="1" i="0">
                <a:solidFill>
                  <a:schemeClr val="bg1"/>
                </a:solidFill>
                <a:latin typeface="Basic Sans Bold" pitchFamily="2" charset="77"/>
              </a:defRPr>
            </a:lvl1pPr>
          </a:lstStyle>
          <a:p>
            <a:fld id="{384761D6-6F32-084D-8867-E5A15497B702}" type="slidenum">
              <a:rPr lang="en-US" smtClean="0"/>
              <a:pPr/>
              <a:t>‹#›</a:t>
            </a:fld>
            <a:endParaRPr lang="en-US"/>
          </a:p>
        </p:txBody>
      </p:sp>
    </p:spTree>
    <p:extLst>
      <p:ext uri="{BB962C8B-B14F-4D97-AF65-F5344CB8AC3E}">
        <p14:creationId xmlns:p14="http://schemas.microsoft.com/office/powerpoint/2010/main" val="42945454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ftr="0"/>
  <p:txStyles>
    <p:titleStyle>
      <a:lvl1pPr algn="l" defTabSz="914400" rtl="0" eaLnBrk="1" latinLnBrk="0" hangingPunct="1">
        <a:lnSpc>
          <a:spcPct val="90000"/>
        </a:lnSpc>
        <a:spcBef>
          <a:spcPct val="0"/>
        </a:spcBef>
        <a:buNone/>
        <a:defRPr sz="4400" b="1" i="0" kern="1200">
          <a:solidFill>
            <a:srgbClr val="0032A0"/>
          </a:solidFill>
          <a:latin typeface="Basic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s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s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s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s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s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hyperlink" Target="http://www.usaging.org/2021TitleVIsurvey"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usaging.org/2021titlevisurvey"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98902913-D0E4-4165-A54B-22ADD20F7FF4}"/>
              </a:ext>
            </a:extLst>
          </p:cNvPr>
          <p:cNvSpPr txBox="1">
            <a:spLocks noGrp="1" noChangeArrowheads="1"/>
          </p:cNvSpPr>
          <p:nvPr>
            <p:ph type="title" idx="4294967295"/>
          </p:nvPr>
        </p:nvSpPr>
        <p:spPr bwMode="auto">
          <a:xfrm>
            <a:off x="660875" y="2953124"/>
            <a:ext cx="10425869" cy="264687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32A0"/>
                </a:solidFill>
                <a:effectLst/>
                <a:uLnTx/>
                <a:uFillTx/>
                <a:latin typeface="Verdana" panose="020B0604030504040204" pitchFamily="34" charset="0"/>
                <a:ea typeface="Verdana" panose="020B0604030504040204" pitchFamily="34" charset="0"/>
                <a:cs typeface="+mn-cs"/>
              </a:rPr>
              <a:t>Telling the Story of Title VI Programs: </a:t>
            </a:r>
            <a:br>
              <a:rPr kumimoji="0" lang="en-US" altLang="en-US" sz="3200" b="1" i="0" u="none" strike="noStrike" kern="1200" cap="none" spc="0" normalizeH="0" baseline="0" noProof="0" dirty="0">
                <a:ln>
                  <a:noFill/>
                </a:ln>
                <a:solidFill>
                  <a:srgbClr val="0032A0"/>
                </a:solidFill>
                <a:effectLst/>
                <a:uLnTx/>
                <a:uFillTx/>
                <a:latin typeface="Verdana" panose="020B0604030504040204" pitchFamily="34" charset="0"/>
                <a:ea typeface="Verdana" panose="020B0604030504040204" pitchFamily="34" charset="0"/>
                <a:cs typeface="+mn-cs"/>
              </a:rPr>
            </a:br>
            <a:r>
              <a:rPr kumimoji="0" lang="en-US" altLang="en-US" sz="3200" b="1" i="0" u="none" strike="noStrike" kern="1200" cap="none" spc="0" normalizeH="0" baseline="0" noProof="0" dirty="0">
                <a:ln>
                  <a:noFill/>
                </a:ln>
                <a:solidFill>
                  <a:srgbClr val="0032A0"/>
                </a:solidFill>
                <a:effectLst/>
                <a:uLnTx/>
                <a:uFillTx/>
                <a:latin typeface="Verdana" panose="020B0604030504040204" pitchFamily="34" charset="0"/>
                <a:ea typeface="Verdana" panose="020B0604030504040204" pitchFamily="34" charset="0"/>
                <a:cs typeface="+mn-cs"/>
              </a:rPr>
              <a:t>Title VI Survey Report and Toolkit</a:t>
            </a:r>
            <a:endParaRPr kumimoji="0" lang="en-US" altLang="en-US" sz="2800" b="1" i="1" u="none" strike="noStrike" kern="1200" cap="none" spc="0" normalizeH="0" baseline="0" noProof="0" dirty="0">
              <a:ln>
                <a:noFill/>
              </a:ln>
              <a:solidFill>
                <a:srgbClr val="0032A0"/>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srgbClr val="0032A0"/>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2A0"/>
                </a:solidFill>
                <a:effectLst/>
                <a:uLnTx/>
                <a:uFillTx/>
                <a:latin typeface="Verdana" panose="020B0604030504040204" pitchFamily="34" charset="0"/>
                <a:ea typeface="Verdana" panose="020B0604030504040204" pitchFamily="34" charset="0"/>
                <a:cs typeface="+mn-cs"/>
              </a:rPr>
              <a:t>Traci Wilson, Director of Research</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April 19, 2022</a:t>
            </a:r>
          </a:p>
        </p:txBody>
      </p:sp>
      <p:pic>
        <p:nvPicPr>
          <p:cNvPr id="4" name="Picture 3" descr="USAging Leaders in Aging Well at Home">
            <a:extLst>
              <a:ext uri="{FF2B5EF4-FFF2-40B4-BE49-F238E27FC236}">
                <a16:creationId xmlns:a16="http://schemas.microsoft.com/office/drawing/2014/main" id="{C89AF17C-7888-4469-B323-16F821776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184" y="508411"/>
            <a:ext cx="4651632" cy="17496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F629-B09F-46B5-9AB6-E4F776551FF3}"/>
              </a:ext>
            </a:extLst>
          </p:cNvPr>
          <p:cNvSpPr>
            <a:spLocks noGrp="1"/>
          </p:cNvSpPr>
          <p:nvPr>
            <p:ph type="title"/>
          </p:nvPr>
        </p:nvSpPr>
        <p:spPr/>
        <p:txBody>
          <a:bodyPr/>
          <a:lstStyle/>
          <a:p>
            <a:r>
              <a:rPr lang="en-US" dirty="0"/>
              <a:t>What Now?</a:t>
            </a:r>
          </a:p>
        </p:txBody>
      </p:sp>
      <p:sp>
        <p:nvSpPr>
          <p:cNvPr id="3" name="Content Placeholder 2">
            <a:extLst>
              <a:ext uri="{FF2B5EF4-FFF2-40B4-BE49-F238E27FC236}">
                <a16:creationId xmlns:a16="http://schemas.microsoft.com/office/drawing/2014/main" id="{EE2E0609-3B13-430E-8397-A4558BCD811D}"/>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sz="3600" dirty="0"/>
              <a:t>Access resources at </a:t>
            </a:r>
            <a:r>
              <a:rPr lang="en-US" sz="3600" dirty="0">
                <a:hlinkClick r:id="rId2"/>
              </a:rPr>
              <a:t>www.usaging.org/2021TitleVIsurvey</a:t>
            </a:r>
            <a:endParaRPr lang="en-US" sz="3600" dirty="0"/>
          </a:p>
          <a:p>
            <a:pPr marL="457200" indent="-457200">
              <a:buFont typeface="Arial" panose="020B0604020202020204" pitchFamily="34" charset="0"/>
              <a:buChar char="•"/>
            </a:pPr>
            <a:r>
              <a:rPr lang="en-US" sz="3600" dirty="0"/>
              <a:t>Next Title VI Program Survey is planned for Fall 2023</a:t>
            </a:r>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r>
              <a:rPr lang="en-US" sz="3600" dirty="0"/>
              <a:t>Questions? Contact me!</a:t>
            </a:r>
          </a:p>
          <a:p>
            <a:r>
              <a:rPr lang="en-US" sz="3600" dirty="0">
                <a:latin typeface="Avenir LT Std 45 Book"/>
                <a:ea typeface="MS PGothic" charset="0"/>
                <a:cs typeface="Avenir LT Std 45 Book"/>
              </a:rPr>
              <a:t>	Traci Wilson</a:t>
            </a:r>
            <a:br>
              <a:rPr lang="en-US" sz="3600" dirty="0">
                <a:latin typeface="Avenir LT Std 45 Book"/>
                <a:ea typeface="MS PGothic" charset="0"/>
                <a:cs typeface="Avenir LT Std 45 Book"/>
              </a:rPr>
            </a:br>
            <a:r>
              <a:rPr lang="en-US" sz="3600" dirty="0">
                <a:latin typeface="Avenir LT Std 45 Book"/>
                <a:ea typeface="MS PGothic" charset="0"/>
                <a:cs typeface="Avenir LT Std 45 Book"/>
              </a:rPr>
              <a:t>	twilson@usaging.org</a:t>
            </a:r>
          </a:p>
          <a:p>
            <a:pPr marL="457200" indent="-457200">
              <a:buFont typeface="Arial" panose="020B0604020202020204" pitchFamily="34" charset="0"/>
              <a:buChar char="•"/>
            </a:pPr>
            <a:endParaRPr lang="en-US" sz="3600" dirty="0"/>
          </a:p>
          <a:p>
            <a:endParaRPr lang="en-US" sz="3600" dirty="0"/>
          </a:p>
        </p:txBody>
      </p:sp>
    </p:spTree>
    <p:extLst>
      <p:ext uri="{BB962C8B-B14F-4D97-AF65-F5344CB8AC3E}">
        <p14:creationId xmlns:p14="http://schemas.microsoft.com/office/powerpoint/2010/main" val="180698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3B4BC0E-7CC2-4376-BAD3-3D97E68EE8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65945" y="5594264"/>
            <a:ext cx="2699308" cy="100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24124F87-A62B-4144-BB04-CE988767FA1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648" y="5732371"/>
            <a:ext cx="1952740" cy="86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a:extLst>
              <a:ext uri="{FF2B5EF4-FFF2-40B4-BE49-F238E27FC236}">
                <a16:creationId xmlns:a16="http://schemas.microsoft.com/office/drawing/2014/main" id="{0BBA1256-39A5-407D-B7BF-403F0EB7FFF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9148" y="5774110"/>
            <a:ext cx="1844943" cy="87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D2AED0F4-8119-4DDA-A61B-43FFC608E84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527" y="5599292"/>
            <a:ext cx="2088064" cy="100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D98A8E6-130F-4F5A-A4D9-A140AE1A886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965" y="5521176"/>
            <a:ext cx="1670005" cy="1098941"/>
          </a:xfrm>
          <a:prstGeom prst="rect">
            <a:avLst/>
          </a:prstGeom>
        </p:spPr>
      </p:pic>
      <p:sp>
        <p:nvSpPr>
          <p:cNvPr id="2" name="Subtitle 1">
            <a:extLst>
              <a:ext uri="{FF2B5EF4-FFF2-40B4-BE49-F238E27FC236}">
                <a16:creationId xmlns:a16="http://schemas.microsoft.com/office/drawing/2014/main" id="{34F767A5-8B2B-E54B-BC3D-CB58ADEB7747}"/>
              </a:ext>
              <a:ext uri="{C183D7F6-B498-43B3-948B-1728B52AA6E4}">
                <adec:decorative xmlns:adec="http://schemas.microsoft.com/office/drawing/2017/decorative" val="1"/>
              </a:ext>
            </a:extLst>
          </p:cNvPr>
          <p:cNvSpPr>
            <a:spLocks noGrp="1"/>
          </p:cNvSpPr>
          <p:nvPr>
            <p:ph type="title" idx="4294967295"/>
          </p:nvPr>
        </p:nvSpPr>
        <p:spPr>
          <a:xfrm>
            <a:off x="1524000" y="3875088"/>
            <a:ext cx="9144000" cy="466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32A0"/>
                </a:solidFill>
                <a:effectLst/>
                <a:uLnTx/>
                <a:uFillTx/>
                <a:latin typeface="Verdana" panose="020B0604030504040204" pitchFamily="34" charset="0"/>
                <a:ea typeface="Verdana" panose="020B0604030504040204" pitchFamily="34" charset="0"/>
                <a:cs typeface="+mn-cs"/>
              </a:rPr>
              <a:t>(formerly the National Association of Area Agencies on Aging)</a:t>
            </a:r>
          </a:p>
        </p:txBody>
      </p:sp>
    </p:spTree>
    <p:extLst>
      <p:ext uri="{BB962C8B-B14F-4D97-AF65-F5344CB8AC3E}">
        <p14:creationId xmlns:p14="http://schemas.microsoft.com/office/powerpoint/2010/main" val="54810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6F323-9DF5-4AF7-9F11-6A0FDB0253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63525" y="5821798"/>
            <a:ext cx="2064949" cy="776724"/>
          </a:xfrm>
          <a:prstGeom prst="rect">
            <a:avLst/>
          </a:prstGeom>
        </p:spPr>
      </p:pic>
      <p:sp>
        <p:nvSpPr>
          <p:cNvPr id="5" name="Rectangle 4">
            <a:extLst>
              <a:ext uri="{FF2B5EF4-FFF2-40B4-BE49-F238E27FC236}">
                <a16:creationId xmlns:a16="http://schemas.microsoft.com/office/drawing/2014/main" id="{7A914C0C-A768-47CB-8285-6F0AF83A0BB7}"/>
              </a:ext>
              <a:ext uri="{C183D7F6-B498-43B3-948B-1728B52AA6E4}">
                <adec:decorative xmlns:adec="http://schemas.microsoft.com/office/drawing/2017/decorative" val="1"/>
              </a:ext>
            </a:extLst>
          </p:cNvPr>
          <p:cNvSpPr/>
          <p:nvPr/>
        </p:nvSpPr>
        <p:spPr>
          <a:xfrm>
            <a:off x="2743200" y="5355771"/>
            <a:ext cx="6836229" cy="150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050BC9-B431-464A-9065-50A3A1043FAA}"/>
              </a:ext>
              <a:ext uri="{C183D7F6-B498-43B3-948B-1728B52AA6E4}">
                <adec:decorative xmlns:adec="http://schemas.microsoft.com/office/drawing/2017/decorative" val="1"/>
              </a:ext>
            </a:extLst>
          </p:cNvPr>
          <p:cNvSpPr>
            <a:spLocks noGrp="1"/>
          </p:cNvSpPr>
          <p:nvPr>
            <p:ph type="ctrTitle"/>
          </p:nvPr>
        </p:nvSpPr>
        <p:spPr>
          <a:xfrm>
            <a:off x="294502" y="1547144"/>
            <a:ext cx="11602994" cy="998752"/>
          </a:xfrm>
        </p:spPr>
        <p:txBody>
          <a:bodyPr>
            <a:normAutofit fontScale="90000"/>
          </a:bodyPr>
          <a:lstStyle/>
          <a:p>
            <a:pPr algn="ctr"/>
            <a:r>
              <a:rPr lang="en-US" b="0" i="0" spc="-40" dirty="0">
                <a:solidFill>
                  <a:srgbClr val="FED16D"/>
                </a:solidFill>
                <a:effectLst/>
                <a:latin typeface="tabletgothicw02-semiboldRg"/>
              </a:rPr>
              <a:t>Serving Native Elders in Indian Country: </a:t>
            </a:r>
            <a:br>
              <a:rPr lang="en-US" b="0" i="0" spc="-40" dirty="0">
                <a:solidFill>
                  <a:srgbClr val="FED16D"/>
                </a:solidFill>
                <a:effectLst/>
                <a:latin typeface="tabletgothicw02-semiboldRg"/>
              </a:rPr>
            </a:br>
            <a:r>
              <a:rPr lang="en-US" b="0" i="0" spc="-40" dirty="0">
                <a:solidFill>
                  <a:srgbClr val="FED16D"/>
                </a:solidFill>
                <a:effectLst/>
                <a:latin typeface="tabletgothicw02-semiboldRg"/>
              </a:rPr>
              <a:t>Title VI Programs Services and Needs</a:t>
            </a:r>
            <a:br>
              <a:rPr lang="en-US" b="0" i="0" spc="-40" dirty="0">
                <a:solidFill>
                  <a:srgbClr val="FED16D"/>
                </a:solidFill>
                <a:effectLst/>
                <a:latin typeface="tabletgothicw02-semiboldRg"/>
              </a:rPr>
            </a:br>
            <a:br>
              <a:rPr lang="en-US" sz="2000" b="0" i="0" spc="-40" dirty="0">
                <a:solidFill>
                  <a:srgbClr val="FED16D"/>
                </a:solidFill>
                <a:effectLst/>
                <a:latin typeface="tabletgothicw02-semiboldRg"/>
              </a:rPr>
            </a:br>
            <a:r>
              <a:rPr lang="en-US" sz="3100" b="0" i="0" spc="-40" dirty="0">
                <a:solidFill>
                  <a:schemeClr val="bg1"/>
                </a:solidFill>
                <a:effectLst/>
                <a:latin typeface="tabletgothicw02-semiboldRg"/>
              </a:rPr>
              <a:t>Traci L. </a:t>
            </a:r>
            <a:r>
              <a:rPr lang="en-US" sz="3100" spc="-40" dirty="0">
                <a:solidFill>
                  <a:schemeClr val="bg1"/>
                </a:solidFill>
                <a:latin typeface="tabletgothicw02-semiboldRg"/>
              </a:rPr>
              <a:t>Wilson, USAging</a:t>
            </a:r>
            <a:endParaRPr lang="en-US" dirty="0">
              <a:solidFill>
                <a:schemeClr val="bg1"/>
              </a:solidFill>
            </a:endParaRPr>
          </a:p>
        </p:txBody>
      </p:sp>
    </p:spTree>
    <p:extLst>
      <p:ext uri="{BB962C8B-B14F-4D97-AF65-F5344CB8AC3E}">
        <p14:creationId xmlns:p14="http://schemas.microsoft.com/office/powerpoint/2010/main" val="2377031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3F5C-7235-8644-922A-16C9C11BB816}"/>
              </a:ext>
            </a:extLst>
          </p:cNvPr>
          <p:cNvSpPr>
            <a:spLocks noGrp="1"/>
          </p:cNvSpPr>
          <p:nvPr>
            <p:ph type="title"/>
          </p:nvPr>
        </p:nvSpPr>
        <p:spPr/>
        <p:txBody>
          <a:bodyPr/>
          <a:lstStyle/>
          <a:p>
            <a:r>
              <a:rPr lang="en-US" dirty="0"/>
              <a:t>About the National Title VI Program Survey</a:t>
            </a:r>
          </a:p>
        </p:txBody>
      </p:sp>
      <p:sp>
        <p:nvSpPr>
          <p:cNvPr id="3" name="Content Placeholder 2">
            <a:extLst>
              <a:ext uri="{FF2B5EF4-FFF2-40B4-BE49-F238E27FC236}">
                <a16:creationId xmlns:a16="http://schemas.microsoft.com/office/drawing/2014/main" id="{D4BB996B-8F2A-344D-B295-B7867A3B7D07}"/>
              </a:ext>
            </a:extLst>
          </p:cNvPr>
          <p:cNvSpPr>
            <a:spLocks noGrp="1"/>
          </p:cNvSpPr>
          <p:nvPr>
            <p:ph idx="1"/>
          </p:nvPr>
        </p:nvSpPr>
        <p:spPr/>
        <p:txBody>
          <a:bodyPr>
            <a:normAutofit fontScale="85000" lnSpcReduction="10000"/>
          </a:bodyPr>
          <a:lstStyle/>
          <a:p>
            <a:pPr marL="457200" indent="-457200">
              <a:buFont typeface="Arial" panose="020B0604020202020204" pitchFamily="34" charset="0"/>
              <a:buChar char="•"/>
            </a:pPr>
            <a:r>
              <a:rPr lang="en-US" dirty="0"/>
              <a:t>The National Title VI Program Survey is conducted approximately every three years with funding through the U.S. Administration for Community Living. </a:t>
            </a:r>
          </a:p>
          <a:p>
            <a:pPr marL="457200" indent="-457200">
              <a:buFont typeface="Arial" panose="020B0604020202020204" pitchFamily="34" charset="0"/>
              <a:buChar char="•"/>
            </a:pPr>
            <a:r>
              <a:rPr lang="en-US" dirty="0"/>
              <a:t>The survey explores trends, new directions and evolving needs of Title VI programs across the country, including Title VI program budgets, staff, service provision and partnerships.</a:t>
            </a:r>
          </a:p>
          <a:p>
            <a:pPr marL="457200" indent="-457200">
              <a:buFont typeface="Arial" panose="020B0604020202020204" pitchFamily="34" charset="0"/>
              <a:buChar char="•"/>
            </a:pPr>
            <a:r>
              <a:rPr lang="en-US" dirty="0"/>
              <a:t>The 2020 survey was conducted September 2020 through December 2020, receiving 231responses from 276 Title VI grantees for a response rate of 84 percent.</a:t>
            </a:r>
          </a:p>
          <a:p>
            <a:pPr marL="457200" indent="-457200">
              <a:buFont typeface="Arial" panose="020B0604020202020204" pitchFamily="34" charset="0"/>
              <a:buChar char="•"/>
            </a:pPr>
            <a:r>
              <a:rPr lang="en-US" dirty="0">
                <a:ea typeface="MS PGothic" charset="0"/>
              </a:rPr>
              <a:t>All data in this presentation, unless otherwise noted, is from the 2020 National Title VI Program Survey. For details, visit </a:t>
            </a:r>
            <a:r>
              <a:rPr lang="en-US" i="1" dirty="0">
                <a:ea typeface="MS PGothic" charset="0"/>
                <a:hlinkClick r:id="rId3"/>
              </a:rPr>
              <a:t>www.usaging.org/2021titlevisurvey</a:t>
            </a:r>
            <a:r>
              <a:rPr lang="en-US" dirty="0">
                <a:ea typeface="MS PGothic" charset="0"/>
              </a:rPr>
              <a: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0656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7D10EC-8DC3-7449-BFEC-694B385F1B9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54588" y="873003"/>
            <a:ext cx="4316506" cy="5586066"/>
          </a:xfrm>
          <a:prstGeom prst="rect">
            <a:avLst/>
          </a:prstGeom>
        </p:spPr>
      </p:pic>
      <p:sp>
        <p:nvSpPr>
          <p:cNvPr id="6" name="Rectangle 5">
            <a:extLst>
              <a:ext uri="{FF2B5EF4-FFF2-40B4-BE49-F238E27FC236}">
                <a16:creationId xmlns:a16="http://schemas.microsoft.com/office/drawing/2014/main" id="{36378245-6B16-B84D-ADD2-C40E30E7E2FB}"/>
              </a:ext>
              <a:ext uri="{C183D7F6-B498-43B3-948B-1728B52AA6E4}">
                <adec:decorative xmlns:adec="http://schemas.microsoft.com/office/drawing/2017/decorative" val="1"/>
              </a:ext>
            </a:extLst>
          </p:cNvPr>
          <p:cNvSpPr/>
          <p:nvPr/>
        </p:nvSpPr>
        <p:spPr>
          <a:xfrm>
            <a:off x="6468035" y="847165"/>
            <a:ext cx="4316506" cy="564776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03C72CE-B5CF-41AF-AD8E-5D55FB6317FC}"/>
              </a:ext>
              <a:ext uri="{C183D7F6-B498-43B3-948B-1728B52AA6E4}">
                <adec:decorative xmlns:adec="http://schemas.microsoft.com/office/drawing/2017/decorative" val="1"/>
              </a:ext>
            </a:extLst>
          </p:cNvPr>
          <p:cNvSpPr txBox="1"/>
          <p:nvPr/>
        </p:nvSpPr>
        <p:spPr>
          <a:xfrm>
            <a:off x="838200" y="2397211"/>
            <a:ext cx="4822371" cy="3835922"/>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Comprehensive survey report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Fact sheets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Regional Reports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Home modification data brief</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Sample social media posts and newsletter articles</a:t>
            </a:r>
          </a:p>
          <a:p>
            <a:pPr marL="457200" indent="-457200">
              <a:lnSpc>
                <a:spcPct val="90000"/>
              </a:lnSpc>
              <a:spcBef>
                <a:spcPts val="1000"/>
              </a:spcBef>
              <a:buFont typeface="Arial" panose="020B0604020202020204" pitchFamily="34" charset="0"/>
              <a:buChar char="•"/>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Customizable PowerPoint</a:t>
            </a:r>
          </a:p>
        </p:txBody>
      </p:sp>
      <p:sp>
        <p:nvSpPr>
          <p:cNvPr id="2" name="Title 1">
            <a:extLst>
              <a:ext uri="{FF2B5EF4-FFF2-40B4-BE49-F238E27FC236}">
                <a16:creationId xmlns:a16="http://schemas.microsoft.com/office/drawing/2014/main" id="{C496803A-5822-440C-A281-3984A341D9C6}"/>
              </a:ext>
              <a:ext uri="{C183D7F6-B498-43B3-948B-1728B52AA6E4}">
                <adec:decorative xmlns:adec="http://schemas.microsoft.com/office/drawing/2017/decorative" val="1"/>
              </a:ext>
            </a:extLst>
          </p:cNvPr>
          <p:cNvSpPr>
            <a:spLocks noGrp="1"/>
          </p:cNvSpPr>
          <p:nvPr>
            <p:ph type="title"/>
          </p:nvPr>
        </p:nvSpPr>
        <p:spPr>
          <a:xfrm>
            <a:off x="838200" y="1071648"/>
            <a:ext cx="5629835" cy="1289703"/>
          </a:xfrm>
        </p:spPr>
        <p:txBody>
          <a:bodyPr/>
          <a:lstStyle/>
          <a:p>
            <a:r>
              <a:rPr lang="en-US" dirty="0"/>
              <a:t>Title VI Survey Report and Toolkit Resources</a:t>
            </a:r>
          </a:p>
        </p:txBody>
      </p:sp>
    </p:spTree>
    <p:extLst>
      <p:ext uri="{BB962C8B-B14F-4D97-AF65-F5344CB8AC3E}">
        <p14:creationId xmlns:p14="http://schemas.microsoft.com/office/powerpoint/2010/main" val="1298454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2212-3EE2-4653-8EA1-D072558C1C44}"/>
              </a:ext>
            </a:extLst>
          </p:cNvPr>
          <p:cNvSpPr>
            <a:spLocks noGrp="1"/>
          </p:cNvSpPr>
          <p:nvPr>
            <p:ph type="title"/>
          </p:nvPr>
        </p:nvSpPr>
        <p:spPr/>
        <p:txBody>
          <a:bodyPr/>
          <a:lstStyle/>
          <a:p>
            <a:r>
              <a:rPr lang="en-US" i="1" dirty="0"/>
              <a:t>Fast Facts</a:t>
            </a:r>
            <a:r>
              <a:rPr lang="en-US" dirty="0"/>
              <a:t>: Title VI Native American Aging Programs Services and Partnerships</a:t>
            </a:r>
          </a:p>
        </p:txBody>
      </p:sp>
      <p:pic>
        <p:nvPicPr>
          <p:cNvPr id="5" name="Picture 4" descr="2021 Fast Facts brocheure">
            <a:extLst>
              <a:ext uri="{FF2B5EF4-FFF2-40B4-BE49-F238E27FC236}">
                <a16:creationId xmlns:a16="http://schemas.microsoft.com/office/drawing/2014/main" id="{CBD5406C-7836-43A8-8A2D-F7579C278FBF}"/>
              </a:ext>
            </a:extLst>
          </p:cNvPr>
          <p:cNvPicPr>
            <a:picLocks noChangeAspect="1"/>
          </p:cNvPicPr>
          <p:nvPr/>
        </p:nvPicPr>
        <p:blipFill>
          <a:blip r:embed="rId2"/>
          <a:stretch>
            <a:fillRect/>
          </a:stretch>
        </p:blipFill>
        <p:spPr>
          <a:xfrm>
            <a:off x="2720046" y="2293257"/>
            <a:ext cx="6751907" cy="4385411"/>
          </a:xfrm>
          <a:prstGeom prst="rect">
            <a:avLst/>
          </a:prstGeom>
          <a:ln>
            <a:solidFill>
              <a:srgbClr val="006068"/>
            </a:solidFill>
          </a:ln>
        </p:spPr>
      </p:pic>
    </p:spTree>
    <p:extLst>
      <p:ext uri="{BB962C8B-B14F-4D97-AF65-F5344CB8AC3E}">
        <p14:creationId xmlns:p14="http://schemas.microsoft.com/office/powerpoint/2010/main" val="260094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8009-D051-4ACE-B097-B1C5D9812294}"/>
              </a:ext>
            </a:extLst>
          </p:cNvPr>
          <p:cNvSpPr>
            <a:spLocks noGrp="1"/>
          </p:cNvSpPr>
          <p:nvPr>
            <p:ph type="title"/>
          </p:nvPr>
        </p:nvSpPr>
        <p:spPr/>
        <p:txBody>
          <a:bodyPr/>
          <a:lstStyle/>
          <a:p>
            <a:r>
              <a:rPr lang="en-US" i="1" dirty="0"/>
              <a:t>Fast Facts</a:t>
            </a:r>
            <a:r>
              <a:rPr lang="en-US" dirty="0"/>
              <a:t>: The Impact of COVID-19 on Title VI Native American Aging Programs and Services </a:t>
            </a:r>
          </a:p>
        </p:txBody>
      </p:sp>
      <p:pic>
        <p:nvPicPr>
          <p:cNvPr id="4" name="Picture 3" descr="Fast Facts brochecure">
            <a:extLst>
              <a:ext uri="{FF2B5EF4-FFF2-40B4-BE49-F238E27FC236}">
                <a16:creationId xmlns:a16="http://schemas.microsoft.com/office/drawing/2014/main" id="{0E3645B2-68F0-164D-9821-7B7D21721FD5}"/>
              </a:ext>
            </a:extLst>
          </p:cNvPr>
          <p:cNvPicPr>
            <a:picLocks noChangeAspect="1"/>
          </p:cNvPicPr>
          <p:nvPr/>
        </p:nvPicPr>
        <p:blipFill>
          <a:blip r:embed="rId3"/>
          <a:stretch>
            <a:fillRect/>
          </a:stretch>
        </p:blipFill>
        <p:spPr>
          <a:xfrm>
            <a:off x="2890902" y="2284682"/>
            <a:ext cx="3391778" cy="4389360"/>
          </a:xfrm>
          <a:prstGeom prst="rect">
            <a:avLst/>
          </a:prstGeom>
        </p:spPr>
      </p:pic>
      <p:pic>
        <p:nvPicPr>
          <p:cNvPr id="9" name="Picture 8">
            <a:extLst>
              <a:ext uri="{FF2B5EF4-FFF2-40B4-BE49-F238E27FC236}">
                <a16:creationId xmlns:a16="http://schemas.microsoft.com/office/drawing/2014/main" id="{FC12F553-104E-CD4F-AF7F-ABC91DDAF7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25191" y="2161590"/>
            <a:ext cx="3486895" cy="4512452"/>
          </a:xfrm>
          <a:prstGeom prst="rect">
            <a:avLst/>
          </a:prstGeom>
        </p:spPr>
      </p:pic>
      <p:sp>
        <p:nvSpPr>
          <p:cNvPr id="10" name="Rectangle 9">
            <a:extLst>
              <a:ext uri="{FF2B5EF4-FFF2-40B4-BE49-F238E27FC236}">
                <a16:creationId xmlns:a16="http://schemas.microsoft.com/office/drawing/2014/main" id="{301304BA-8C77-8841-93B9-49CDFC13EADA}"/>
              </a:ext>
              <a:ext uri="{C183D7F6-B498-43B3-948B-1728B52AA6E4}">
                <adec:decorative xmlns:adec="http://schemas.microsoft.com/office/drawing/2017/decorative" val="1"/>
              </a:ext>
            </a:extLst>
          </p:cNvPr>
          <p:cNvSpPr/>
          <p:nvPr/>
        </p:nvSpPr>
        <p:spPr>
          <a:xfrm>
            <a:off x="2890902" y="2284682"/>
            <a:ext cx="3429216" cy="434471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595F30-6143-4C42-A4A2-4F62295485C1}"/>
              </a:ext>
              <a:ext uri="{C183D7F6-B498-43B3-948B-1728B52AA6E4}">
                <adec:decorative xmlns:adec="http://schemas.microsoft.com/office/drawing/2017/decorative" val="1"/>
              </a:ext>
            </a:extLst>
          </p:cNvPr>
          <p:cNvSpPr/>
          <p:nvPr/>
        </p:nvSpPr>
        <p:spPr>
          <a:xfrm>
            <a:off x="6320118" y="2284682"/>
            <a:ext cx="3429216" cy="434471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43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AC5F6B-92DF-144C-9250-AECA74CEE6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19786" y="832838"/>
            <a:ext cx="4772281" cy="6175892"/>
          </a:xfrm>
          <a:prstGeom prst="rect">
            <a:avLst/>
          </a:prstGeom>
        </p:spPr>
      </p:pic>
      <p:sp>
        <p:nvSpPr>
          <p:cNvPr id="6" name="Rectangle 5">
            <a:extLst>
              <a:ext uri="{FF2B5EF4-FFF2-40B4-BE49-F238E27FC236}">
                <a16:creationId xmlns:a16="http://schemas.microsoft.com/office/drawing/2014/main" id="{551478E2-9F13-9A43-9471-F2EA0B6A6195}"/>
              </a:ext>
              <a:ext uri="{C183D7F6-B498-43B3-948B-1728B52AA6E4}">
                <adec:decorative xmlns:adec="http://schemas.microsoft.com/office/drawing/2017/decorative" val="1"/>
              </a:ext>
            </a:extLst>
          </p:cNvPr>
          <p:cNvSpPr/>
          <p:nvPr/>
        </p:nvSpPr>
        <p:spPr>
          <a:xfrm>
            <a:off x="6919786" y="832838"/>
            <a:ext cx="4772281" cy="58898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A55958-6253-43FD-A08C-34121F1957EE}"/>
              </a:ext>
              <a:ext uri="{C183D7F6-B498-43B3-948B-1728B52AA6E4}">
                <adec:decorative xmlns:adec="http://schemas.microsoft.com/office/drawing/2017/decorative" val="1"/>
              </a:ext>
            </a:extLst>
          </p:cNvPr>
          <p:cNvSpPr txBox="1"/>
          <p:nvPr/>
        </p:nvSpPr>
        <p:spPr>
          <a:xfrm>
            <a:off x="838200" y="2397211"/>
            <a:ext cx="5257799" cy="31916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Organized by HHS region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srgbClr val="006068"/>
                </a:solidFill>
                <a:latin typeface="Avenir Book" panose="02000503020000020003" pitchFamily="2" charset="0"/>
              </a:rPr>
              <a:t>Understand what other programs in your region are doing</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rPr>
              <a:t>Advocate for services and funding</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6068"/>
              </a:solidFill>
              <a:effectLst/>
              <a:uLnTx/>
              <a:uFillTx/>
              <a:latin typeface="Avenir Book" panose="02000503020000020003" pitchFamily="2" charset="0"/>
              <a:ea typeface="+mn-ea"/>
              <a:cs typeface="+mn-cs"/>
            </a:endParaRPr>
          </a:p>
        </p:txBody>
      </p:sp>
      <p:sp>
        <p:nvSpPr>
          <p:cNvPr id="2" name="Title 1">
            <a:extLst>
              <a:ext uri="{FF2B5EF4-FFF2-40B4-BE49-F238E27FC236}">
                <a16:creationId xmlns:a16="http://schemas.microsoft.com/office/drawing/2014/main" id="{60E20318-7732-4DB7-8E48-584370342DAA}"/>
              </a:ext>
              <a:ext uri="{C183D7F6-B498-43B3-948B-1728B52AA6E4}">
                <adec:decorative xmlns:adec="http://schemas.microsoft.com/office/drawing/2017/decorative" val="1"/>
              </a:ext>
            </a:extLst>
          </p:cNvPr>
          <p:cNvSpPr>
            <a:spLocks noGrp="1"/>
          </p:cNvSpPr>
          <p:nvPr>
            <p:ph type="title"/>
          </p:nvPr>
        </p:nvSpPr>
        <p:spPr/>
        <p:txBody>
          <a:bodyPr/>
          <a:lstStyle/>
          <a:p>
            <a:r>
              <a:rPr lang="en-US" dirty="0"/>
              <a:t>Regional Data Reports</a:t>
            </a:r>
            <a:br>
              <a:rPr lang="en-US" dirty="0"/>
            </a:br>
            <a:endParaRPr lang="en-US" dirty="0"/>
          </a:p>
        </p:txBody>
      </p:sp>
    </p:spTree>
    <p:extLst>
      <p:ext uri="{BB962C8B-B14F-4D97-AF65-F5344CB8AC3E}">
        <p14:creationId xmlns:p14="http://schemas.microsoft.com/office/powerpoint/2010/main" val="3527879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75C3-47DB-4FF2-898C-68B87FDB47A7}"/>
              </a:ext>
            </a:extLst>
          </p:cNvPr>
          <p:cNvSpPr>
            <a:spLocks noGrp="1"/>
          </p:cNvSpPr>
          <p:nvPr>
            <p:ph type="title"/>
          </p:nvPr>
        </p:nvSpPr>
        <p:spPr/>
        <p:txBody>
          <a:bodyPr/>
          <a:lstStyle/>
          <a:p>
            <a:r>
              <a:rPr lang="en-US" dirty="0"/>
              <a:t>Dissemination Toolkit</a:t>
            </a:r>
          </a:p>
        </p:txBody>
      </p:sp>
      <p:sp>
        <p:nvSpPr>
          <p:cNvPr id="6" name="Rectangle 5">
            <a:extLst>
              <a:ext uri="{FF2B5EF4-FFF2-40B4-BE49-F238E27FC236}">
                <a16:creationId xmlns:a16="http://schemas.microsoft.com/office/drawing/2014/main" id="{0493A1EF-F960-4113-9657-49F35ADD74A2}"/>
              </a:ext>
            </a:extLst>
          </p:cNvPr>
          <p:cNvSpPr>
            <a:spLocks noChangeArrowheads="1"/>
          </p:cNvSpPr>
          <p:nvPr/>
        </p:nvSpPr>
        <p:spPr bwMode="auto">
          <a:xfrm>
            <a:off x="1088571" y="2534021"/>
            <a:ext cx="33963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6068"/>
                </a:solidFill>
                <a:effectLst/>
                <a:latin typeface="Avenir Book" panose="02000503020000020003"/>
                <a:ea typeface="Times New Roman" panose="02020603050405020304" pitchFamily="18" charset="0"/>
                <a:cs typeface="Times New Roman" panose="02020603050405020304" pitchFamily="18" charset="0"/>
              </a:rPr>
              <a:t>Social Media Posts</a:t>
            </a:r>
            <a:endParaRPr kumimoji="0" lang="en-US" altLang="en-US" sz="2400" b="0" i="0" u="none" strike="noStrike" cap="none" normalizeH="0" baseline="0" dirty="0">
              <a:ln>
                <a:noFill/>
              </a:ln>
              <a:solidFill>
                <a:srgbClr val="006068"/>
              </a:solidFill>
              <a:effectLst/>
              <a:latin typeface="Avenir Book" panose="02000503020000020003"/>
            </a:endParaRPr>
          </a:p>
        </p:txBody>
      </p:sp>
      <p:pic>
        <p:nvPicPr>
          <p:cNvPr id="2052" name="Picture 3" descr="Twitter">
            <a:extLst>
              <a:ext uri="{FF2B5EF4-FFF2-40B4-BE49-F238E27FC236}">
                <a16:creationId xmlns:a16="http://schemas.microsoft.com/office/drawing/2014/main" id="{88BEB304-4FAE-4BD4-9A6A-EC59E6FE0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44" t="18520" r="16138" b="21164"/>
          <a:stretch>
            <a:fillRect/>
          </a:stretch>
        </p:blipFill>
        <p:spPr bwMode="auto">
          <a:xfrm>
            <a:off x="1425508" y="3379894"/>
            <a:ext cx="1060064" cy="9275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6764BF4-9953-4075-AE92-9F8A0E4C0A16}"/>
              </a:ext>
              <a:ext uri="{C183D7F6-B498-43B3-948B-1728B52AA6E4}">
                <adec:decorative xmlns:adec="http://schemas.microsoft.com/office/drawing/2017/decorative" val="1"/>
              </a:ext>
            </a:extLst>
          </p:cNvPr>
          <p:cNvSpPr>
            <a:spLocks noChangeArrowheads="1"/>
          </p:cNvSpPr>
          <p:nvPr/>
        </p:nvSpPr>
        <p:spPr bwMode="auto">
          <a:xfrm>
            <a:off x="856343" y="433556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5" name="Picture 2" descr="Facebook">
            <a:extLst>
              <a:ext uri="{FF2B5EF4-FFF2-40B4-BE49-F238E27FC236}">
                <a16:creationId xmlns:a16="http://schemas.microsoft.com/office/drawing/2014/main" id="{9BF76389-1AB4-42C0-8EB8-71FABAB1C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912" y="3379894"/>
            <a:ext cx="928914" cy="9289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D60807FB-93CF-457F-8B6C-7475A9C1730A}"/>
              </a:ext>
            </a:extLst>
          </p:cNvPr>
          <p:cNvSpPr>
            <a:spLocks noChangeArrowheads="1"/>
          </p:cNvSpPr>
          <p:nvPr/>
        </p:nvSpPr>
        <p:spPr bwMode="auto">
          <a:xfrm>
            <a:off x="1306286" y="4500548"/>
            <a:ext cx="353173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Twitter	</a:t>
            </a:r>
            <a:r>
              <a:rPr kumimoji="0" lang="en-US" altLang="en-US" sz="2200" b="1" i="0" u="none" strike="noStrike" cap="none" normalizeH="0" baseline="0" dirty="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Facebook</a:t>
            </a: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9B0FCCC1-5457-4983-BA3A-FE41C6EC616A}"/>
              </a:ext>
            </a:extLst>
          </p:cNvPr>
          <p:cNvSpPr txBox="1"/>
          <p:nvPr/>
        </p:nvSpPr>
        <p:spPr>
          <a:xfrm>
            <a:off x="5667830" y="2522431"/>
            <a:ext cx="6524170" cy="592919"/>
          </a:xfrm>
          <a:prstGeom prst="rect">
            <a:avLst/>
          </a:prstGeom>
          <a:noFill/>
        </p:spPr>
        <p:txBody>
          <a:bodyPr wrap="square">
            <a:spAutoFit/>
          </a:bodyPr>
          <a:lstStyle/>
          <a:p>
            <a:pPr marL="0" marR="0" algn="ctr">
              <a:lnSpc>
                <a:spcPct val="107000"/>
              </a:lnSpc>
              <a:spcBef>
                <a:spcPts val="0"/>
              </a:spcBef>
              <a:spcAft>
                <a:spcPts val="800"/>
              </a:spcAft>
            </a:pPr>
            <a:r>
              <a:rPr lang="en-US" sz="3200" b="1" dirty="0">
                <a:solidFill>
                  <a:srgbClr val="006068"/>
                </a:solidFill>
                <a:effectLst/>
                <a:latin typeface="Avenir Book" panose="02000503020000020003"/>
                <a:ea typeface="Calibri" panose="020F0502020204030204" pitchFamily="34" charset="0"/>
                <a:cs typeface="Times New Roman" panose="02020603050405020304" pitchFamily="18" charset="0"/>
              </a:rPr>
              <a:t>Sample Newsletter Articles</a:t>
            </a:r>
            <a:endParaRPr lang="en-US" sz="3200" dirty="0">
              <a:solidFill>
                <a:srgbClr val="006068"/>
              </a:solidFill>
              <a:effectLst/>
              <a:latin typeface="Avenir Book" panose="02000503020000020003"/>
              <a:ea typeface="Calibri" panose="020F0502020204030204" pitchFamily="34" charset="0"/>
              <a:cs typeface="Times New Roman" panose="02020603050405020304" pitchFamily="18" charset="0"/>
            </a:endParaRPr>
          </a:p>
        </p:txBody>
      </p:sp>
      <p:pic>
        <p:nvPicPr>
          <p:cNvPr id="12" name="Picture 11" descr="National Title VI survey Report Highlights How Title VI Programs are adapting and evolving to meet the needs of elders">
            <a:extLst>
              <a:ext uri="{FF2B5EF4-FFF2-40B4-BE49-F238E27FC236}">
                <a16:creationId xmlns:a16="http://schemas.microsoft.com/office/drawing/2014/main" id="{3D504396-3311-404E-B553-25CEDB9B4824}"/>
              </a:ext>
            </a:extLst>
          </p:cNvPr>
          <p:cNvPicPr>
            <a:picLocks noChangeAspect="1"/>
          </p:cNvPicPr>
          <p:nvPr/>
        </p:nvPicPr>
        <p:blipFill>
          <a:blip r:embed="rId4"/>
          <a:stretch>
            <a:fillRect/>
          </a:stretch>
        </p:blipFill>
        <p:spPr>
          <a:xfrm>
            <a:off x="6549414" y="3220021"/>
            <a:ext cx="4804386" cy="3652493"/>
          </a:xfrm>
          <a:prstGeom prst="rect">
            <a:avLst/>
          </a:prstGeom>
          <a:ln>
            <a:solidFill>
              <a:srgbClr val="006068"/>
            </a:solidFill>
          </a:ln>
        </p:spPr>
      </p:pic>
    </p:spTree>
    <p:extLst>
      <p:ext uri="{BB962C8B-B14F-4D97-AF65-F5344CB8AC3E}">
        <p14:creationId xmlns:p14="http://schemas.microsoft.com/office/powerpoint/2010/main" val="1431024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413</Words>
  <Application>Microsoft Office PowerPoint</Application>
  <PresentationFormat>Widescreen</PresentationFormat>
  <Paragraphs>42</Paragraphs>
  <Slides>10</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10</vt:i4>
      </vt:variant>
    </vt:vector>
  </HeadingPairs>
  <TitlesOfParts>
    <vt:vector size="26" baseType="lpstr">
      <vt:lpstr>Arial</vt:lpstr>
      <vt:lpstr>Avenir</vt:lpstr>
      <vt:lpstr>Avenir Book</vt:lpstr>
      <vt:lpstr>Avenir Heavy</vt:lpstr>
      <vt:lpstr>Avenir LT Std 45 Book</vt:lpstr>
      <vt:lpstr>Basic Sans</vt:lpstr>
      <vt:lpstr>Basic Sans Bold</vt:lpstr>
      <vt:lpstr>Calibri</vt:lpstr>
      <vt:lpstr>Calibri Light</vt:lpstr>
      <vt:lpstr>Courier New</vt:lpstr>
      <vt:lpstr>System Font Regular</vt:lpstr>
      <vt:lpstr>tabletgothicw02-semiboldRg</vt:lpstr>
      <vt:lpstr>Verdana</vt:lpstr>
      <vt:lpstr>Office Theme</vt:lpstr>
      <vt:lpstr>1_Office Theme</vt:lpstr>
      <vt:lpstr>2_Office Theme</vt:lpstr>
      <vt:lpstr>Telling the Story of Title VI Programs:  Title VI Survey Report and Toolkit  Traci Wilson, Director of Research April 19, 2022</vt:lpstr>
      <vt:lpstr>(formerly the National Association of Area Agencies on Aging)</vt:lpstr>
      <vt:lpstr>Serving Native Elders in Indian Country:  Title VI Programs Services and Needs  Traci L. Wilson, USAging</vt:lpstr>
      <vt:lpstr>About the National Title VI Program Survey</vt:lpstr>
      <vt:lpstr>Title VI Survey Report and Toolkit Resources</vt:lpstr>
      <vt:lpstr>Fast Facts: Title VI Native American Aging Programs Services and Partnerships</vt:lpstr>
      <vt:lpstr>Fast Facts: The Impact of COVID-19 on Title VI Native American Aging Programs and Services </vt:lpstr>
      <vt:lpstr>Regional Data Reports </vt:lpstr>
      <vt:lpstr>Dissemination Toolkit</vt:lpstr>
      <vt:lpstr>What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Traci Wilson</dc:creator>
  <cp:lastModifiedBy>Laura Stevenson</cp:lastModifiedBy>
  <cp:revision>3</cp:revision>
  <dcterms:created xsi:type="dcterms:W3CDTF">2022-04-18T11:53:23Z</dcterms:created>
  <dcterms:modified xsi:type="dcterms:W3CDTF">2022-05-06T16:01:32Z</dcterms:modified>
</cp:coreProperties>
</file>