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7"/>
  </p:notesMasterIdLst>
  <p:sldIdLst>
    <p:sldId id="256" r:id="rId2"/>
    <p:sldId id="257" r:id="rId3"/>
    <p:sldId id="258" r:id="rId4"/>
    <p:sldId id="273" r:id="rId5"/>
    <p:sldId id="280" r:id="rId6"/>
    <p:sldId id="278" r:id="rId7"/>
    <p:sldId id="281" r:id="rId8"/>
    <p:sldId id="272" r:id="rId9"/>
    <p:sldId id="277" r:id="rId10"/>
    <p:sldId id="274" r:id="rId11"/>
    <p:sldId id="271" r:id="rId12"/>
    <p:sldId id="275" r:id="rId13"/>
    <p:sldId id="279" r:id="rId14"/>
    <p:sldId id="282" r:id="rId15"/>
    <p:sldId id="28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05" autoAdjust="0"/>
    <p:restoredTop sz="94291" autoAdjust="0"/>
  </p:normalViewPr>
  <p:slideViewPr>
    <p:cSldViewPr snapToGrid="0">
      <p:cViewPr varScale="1">
        <p:scale>
          <a:sx n="68" d="100"/>
          <a:sy n="68" d="100"/>
        </p:scale>
        <p:origin x="654" y="96"/>
      </p:cViewPr>
      <p:guideLst/>
    </p:cSldViewPr>
  </p:slideViewPr>
  <p:outlineViewPr>
    <p:cViewPr>
      <p:scale>
        <a:sx n="33" d="100"/>
        <a:sy n="33" d="100"/>
      </p:scale>
      <p:origin x="0" y="-175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aina Seep" userId="9d17b9c12a079d7a" providerId="LiveId" clId="{64EF4E24-3365-4146-94E8-76963799D2E3}"/>
    <pc:docChg chg="modSld">
      <pc:chgData name="Elaina Seep" userId="9d17b9c12a079d7a" providerId="LiveId" clId="{64EF4E24-3365-4146-94E8-76963799D2E3}" dt="2020-03-02T03:19:33.798" v="52" actId="20577"/>
      <pc:docMkLst>
        <pc:docMk/>
      </pc:docMkLst>
      <pc:sldChg chg="modSp mod">
        <pc:chgData name="Elaina Seep" userId="9d17b9c12a079d7a" providerId="LiveId" clId="{64EF4E24-3365-4146-94E8-76963799D2E3}" dt="2020-03-02T03:19:33.798" v="52" actId="20577"/>
        <pc:sldMkLst>
          <pc:docMk/>
          <pc:sldMk cId="3000452308" sldId="256"/>
        </pc:sldMkLst>
        <pc:spChg chg="mod">
          <ac:chgData name="Elaina Seep" userId="9d17b9c12a079d7a" providerId="LiveId" clId="{64EF4E24-3365-4146-94E8-76963799D2E3}" dt="2020-03-02T03:19:33.798" v="52" actId="20577"/>
          <ac:spMkLst>
            <pc:docMk/>
            <pc:sldMk cId="3000452308" sldId="256"/>
            <ac:spMk id="2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6BE334-8FA6-408F-A2BD-DF861CE90BF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A11C4B-C764-410A-B5DC-464930140A22}">
      <dgm:prSet phldrT="[Text]"/>
      <dgm:spPr/>
      <dgm:t>
        <a:bodyPr/>
        <a:lstStyle/>
        <a:p>
          <a:r>
            <a:rPr lang="en-US" dirty="0"/>
            <a:t>Tribal Nations are </a:t>
          </a:r>
        </a:p>
        <a:p>
          <a:r>
            <a:rPr lang="en-US" dirty="0"/>
            <a:t>Individual Governments</a:t>
          </a:r>
        </a:p>
      </dgm:t>
    </dgm:pt>
    <dgm:pt modelId="{61846E78-5F77-4108-A2F3-7ED4A7E02329}" type="parTrans" cxnId="{8CB8FD34-FDAD-44FE-8AFD-34B6ED82CCD2}">
      <dgm:prSet/>
      <dgm:spPr/>
      <dgm:t>
        <a:bodyPr/>
        <a:lstStyle/>
        <a:p>
          <a:endParaRPr lang="en-US"/>
        </a:p>
      </dgm:t>
    </dgm:pt>
    <dgm:pt modelId="{23CC45B3-4104-4998-A50C-687603BA5D6F}" type="sibTrans" cxnId="{8CB8FD34-FDAD-44FE-8AFD-34B6ED82CCD2}">
      <dgm:prSet/>
      <dgm:spPr/>
      <dgm:t>
        <a:bodyPr/>
        <a:lstStyle/>
        <a:p>
          <a:endParaRPr lang="en-US"/>
        </a:p>
      </dgm:t>
    </dgm:pt>
    <dgm:pt modelId="{950FECF9-C559-4CDD-AD92-69EA3D45F500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pPr>
            <a:buNone/>
          </a:pPr>
          <a:r>
            <a:rPr lang="en-US" dirty="0"/>
            <a:t>  </a:t>
          </a:r>
        </a:p>
        <a:p>
          <a:pPr>
            <a:buNone/>
          </a:pPr>
          <a:r>
            <a:rPr lang="en-US" dirty="0">
              <a:solidFill>
                <a:schemeClr val="bg1"/>
              </a:solidFill>
            </a:rPr>
            <a:t>Treaties in Exchange for Territory</a:t>
          </a:r>
        </a:p>
        <a:p>
          <a:pPr>
            <a:buFont typeface="Arial" panose="020B0604020202020204" pitchFamily="34" charset="0"/>
            <a:buChar char="•"/>
          </a:pPr>
          <a:endParaRPr lang="en-US" dirty="0">
            <a:solidFill>
              <a:schemeClr val="bg1"/>
            </a:solidFill>
          </a:endParaRPr>
        </a:p>
        <a:p>
          <a:pPr>
            <a:buFont typeface="Arial" panose="020B0604020202020204" pitchFamily="34" charset="0"/>
            <a:buNone/>
          </a:pPr>
          <a:r>
            <a:rPr lang="en-US" dirty="0">
              <a:solidFill>
                <a:schemeClr val="bg1"/>
              </a:solidFill>
            </a:rPr>
            <a:t>Tribal lands were not ceded without a price… Milwaukee and New York were not free!</a:t>
          </a:r>
        </a:p>
      </dgm:t>
    </dgm:pt>
    <dgm:pt modelId="{CF18D9C2-15E9-4410-B594-4B4C613A9C35}" type="parTrans" cxnId="{5141C747-F1C6-4809-ACF7-85FFEE3BED1C}">
      <dgm:prSet/>
      <dgm:spPr/>
      <dgm:t>
        <a:bodyPr/>
        <a:lstStyle/>
        <a:p>
          <a:endParaRPr lang="en-US"/>
        </a:p>
      </dgm:t>
    </dgm:pt>
    <dgm:pt modelId="{AFB11EB9-61A7-438D-96E9-178B264DBB3D}" type="sibTrans" cxnId="{5141C747-F1C6-4809-ACF7-85FFEE3BED1C}">
      <dgm:prSet/>
      <dgm:spPr/>
      <dgm:t>
        <a:bodyPr/>
        <a:lstStyle/>
        <a:p>
          <a:endParaRPr lang="en-US"/>
        </a:p>
      </dgm:t>
    </dgm:pt>
    <dgm:pt modelId="{62E07034-E012-4ACA-BD40-FE3E0336EC46}">
      <dgm:prSet phldrT="[Text]" phldr="1"/>
      <dgm:spPr/>
      <dgm:t>
        <a:bodyPr/>
        <a:lstStyle/>
        <a:p>
          <a:endParaRPr lang="en-US"/>
        </a:p>
      </dgm:t>
    </dgm:pt>
    <dgm:pt modelId="{8774245A-E48D-4341-809D-47CA2481DADE}" type="parTrans" cxnId="{63703093-4DD5-46CA-AD47-DABB1073BE50}">
      <dgm:prSet/>
      <dgm:spPr/>
      <dgm:t>
        <a:bodyPr/>
        <a:lstStyle/>
        <a:p>
          <a:endParaRPr lang="en-US"/>
        </a:p>
      </dgm:t>
    </dgm:pt>
    <dgm:pt modelId="{D9C09F24-83D8-4298-B5E6-8EA326E6E243}" type="sibTrans" cxnId="{63703093-4DD5-46CA-AD47-DABB1073BE50}">
      <dgm:prSet/>
      <dgm:spPr/>
      <dgm:t>
        <a:bodyPr/>
        <a:lstStyle/>
        <a:p>
          <a:endParaRPr lang="en-US"/>
        </a:p>
      </dgm:t>
    </dgm:pt>
    <dgm:pt modelId="{91ACBB79-56C0-4A9D-9375-64FA8D07AF92}">
      <dgm:prSet phldrT="[Text]" phldr="1"/>
      <dgm:spPr/>
      <dgm:t>
        <a:bodyPr/>
        <a:lstStyle/>
        <a:p>
          <a:endParaRPr lang="en-US"/>
        </a:p>
      </dgm:t>
    </dgm:pt>
    <dgm:pt modelId="{B136712A-0C88-4DC1-8366-9BFEF98586F7}" type="parTrans" cxnId="{F614834D-4ABF-4C36-9CBB-991AE453FED0}">
      <dgm:prSet/>
      <dgm:spPr/>
      <dgm:t>
        <a:bodyPr/>
        <a:lstStyle/>
        <a:p>
          <a:endParaRPr lang="en-US"/>
        </a:p>
      </dgm:t>
    </dgm:pt>
    <dgm:pt modelId="{694E3A76-4FC4-400F-BBE7-491959E93FC5}" type="sibTrans" cxnId="{F614834D-4ABF-4C36-9CBB-991AE453FED0}">
      <dgm:prSet/>
      <dgm:spPr/>
      <dgm:t>
        <a:bodyPr/>
        <a:lstStyle/>
        <a:p>
          <a:endParaRPr lang="en-US"/>
        </a:p>
      </dgm:t>
    </dgm:pt>
    <dgm:pt modelId="{4AD36A75-F818-4B5B-994C-AF335B494D63}">
      <dgm:prSet phldrT="[Text]" phldr="1"/>
      <dgm:spPr>
        <a:solidFill>
          <a:schemeClr val="bg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2534849D-84DD-4456-994C-0129BC83DF43}" type="parTrans" cxnId="{514CE480-48EE-41BB-BD0E-BB416B9C8BE2}">
      <dgm:prSet/>
      <dgm:spPr/>
      <dgm:t>
        <a:bodyPr/>
        <a:lstStyle/>
        <a:p>
          <a:endParaRPr lang="en-US"/>
        </a:p>
      </dgm:t>
    </dgm:pt>
    <dgm:pt modelId="{16DC387C-55A0-466B-A2C6-66E12DCBCF4D}" type="sibTrans" cxnId="{514CE480-48EE-41BB-BD0E-BB416B9C8BE2}">
      <dgm:prSet/>
      <dgm:spPr/>
      <dgm:t>
        <a:bodyPr/>
        <a:lstStyle/>
        <a:p>
          <a:endParaRPr lang="en-US"/>
        </a:p>
      </dgm:t>
    </dgm:pt>
    <dgm:pt modelId="{D08FF039-1EB3-4917-9388-1B571AA928E8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dirty="0"/>
            <a:t>Constitution of the United States recognizes Tribes as outside of the over-arching confederation of the States</a:t>
          </a:r>
        </a:p>
      </dgm:t>
    </dgm:pt>
    <dgm:pt modelId="{406EC6AA-AADC-4772-B9FE-D7B88C935F62}" type="parTrans" cxnId="{3D859DEE-9C3B-479F-A182-7AFDFF9B7DFB}">
      <dgm:prSet/>
      <dgm:spPr/>
      <dgm:t>
        <a:bodyPr/>
        <a:lstStyle/>
        <a:p>
          <a:endParaRPr lang="en-US"/>
        </a:p>
      </dgm:t>
    </dgm:pt>
    <dgm:pt modelId="{C86930C8-55DF-4681-8AB7-BA3E73FCBEB6}" type="sibTrans" cxnId="{3D859DEE-9C3B-479F-A182-7AFDFF9B7DFB}">
      <dgm:prSet/>
      <dgm:spPr/>
      <dgm:t>
        <a:bodyPr/>
        <a:lstStyle/>
        <a:p>
          <a:endParaRPr lang="en-US"/>
        </a:p>
      </dgm:t>
    </dgm:pt>
    <dgm:pt modelId="{215A9A3B-360A-4D8B-A2B7-3347EBCA325A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dirty="0"/>
            <a:t>Article 1 Section 2</a:t>
          </a:r>
        </a:p>
      </dgm:t>
    </dgm:pt>
    <dgm:pt modelId="{C395E107-1C6A-4B23-9BCD-CE5956146E9A}" type="parTrans" cxnId="{CCA3B79E-0E41-4A4C-9A5B-57A2B833969F}">
      <dgm:prSet/>
      <dgm:spPr/>
      <dgm:t>
        <a:bodyPr/>
        <a:lstStyle/>
        <a:p>
          <a:endParaRPr lang="en-US"/>
        </a:p>
      </dgm:t>
    </dgm:pt>
    <dgm:pt modelId="{2C74F6FA-2150-4954-BA0D-DFD1C3611AEA}" type="sibTrans" cxnId="{CCA3B79E-0E41-4A4C-9A5B-57A2B833969F}">
      <dgm:prSet/>
      <dgm:spPr/>
      <dgm:t>
        <a:bodyPr/>
        <a:lstStyle/>
        <a:p>
          <a:endParaRPr lang="en-US"/>
        </a:p>
      </dgm:t>
    </dgm:pt>
    <dgm:pt modelId="{DDB2C4DE-F347-4488-B7F7-6FBA26013FCE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dirty="0"/>
            <a:t>Article 1 Section 8</a:t>
          </a:r>
        </a:p>
      </dgm:t>
    </dgm:pt>
    <dgm:pt modelId="{C7FC4ADD-86E1-42A8-9C7D-C3437C2EB04B}" type="parTrans" cxnId="{535EC8B5-673A-46B2-BC5D-0450A8BBBA23}">
      <dgm:prSet/>
      <dgm:spPr/>
      <dgm:t>
        <a:bodyPr/>
        <a:lstStyle/>
        <a:p>
          <a:endParaRPr lang="en-US"/>
        </a:p>
      </dgm:t>
    </dgm:pt>
    <dgm:pt modelId="{5303DB41-27C2-4A42-B13B-AE83B53C1175}" type="sibTrans" cxnId="{535EC8B5-673A-46B2-BC5D-0450A8BBBA23}">
      <dgm:prSet/>
      <dgm:spPr/>
      <dgm:t>
        <a:bodyPr/>
        <a:lstStyle/>
        <a:p>
          <a:endParaRPr lang="en-US"/>
        </a:p>
      </dgm:t>
    </dgm:pt>
    <dgm:pt modelId="{285B19E2-EA65-42E1-ACD3-2FC1A2A250F6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dirty="0"/>
            <a:t>14</a:t>
          </a:r>
          <a:r>
            <a:rPr lang="en-US" baseline="30000" dirty="0"/>
            <a:t>th</a:t>
          </a:r>
          <a:r>
            <a:rPr lang="en-US" dirty="0"/>
            <a:t> Amendment, of which Section 2 amends Article 1 Section 2</a:t>
          </a:r>
        </a:p>
      </dgm:t>
    </dgm:pt>
    <dgm:pt modelId="{331A9CE0-3250-449E-8160-FEF3B955C175}" type="parTrans" cxnId="{6B37A6F7-1FDE-46C0-91F5-0103A0108BDE}">
      <dgm:prSet/>
      <dgm:spPr/>
      <dgm:t>
        <a:bodyPr/>
        <a:lstStyle/>
        <a:p>
          <a:endParaRPr lang="en-US"/>
        </a:p>
      </dgm:t>
    </dgm:pt>
    <dgm:pt modelId="{6320B0F9-B6A4-4224-BA44-0A7816C4F717}" type="sibTrans" cxnId="{6B37A6F7-1FDE-46C0-91F5-0103A0108BDE}">
      <dgm:prSet/>
      <dgm:spPr/>
      <dgm:t>
        <a:bodyPr/>
        <a:lstStyle/>
        <a:p>
          <a:endParaRPr lang="en-US"/>
        </a:p>
      </dgm:t>
    </dgm:pt>
    <dgm:pt modelId="{D6502CBF-0DF3-461B-9847-4093A15884BB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Special Tribal Provisions are preserved in the Social Security Act and Federal Law</a:t>
          </a:r>
        </a:p>
        <a:p>
          <a:endParaRPr lang="en-US" dirty="0">
            <a:solidFill>
              <a:schemeClr val="bg1"/>
            </a:solidFill>
          </a:endParaRPr>
        </a:p>
        <a:p>
          <a:r>
            <a:rPr lang="en-US" dirty="0">
              <a:solidFill>
                <a:schemeClr val="bg1"/>
              </a:solidFill>
            </a:rPr>
            <a:t>Older Americans Act, American Recovery &amp;Reinvestment Act, Indian Healthcare Improvement Act and more</a:t>
          </a:r>
        </a:p>
      </dgm:t>
    </dgm:pt>
    <dgm:pt modelId="{EC0186F3-0902-4B84-905F-481D467362E3}" type="parTrans" cxnId="{2044DAC4-B0B1-4BBB-BCA4-67CA792C5460}">
      <dgm:prSet/>
      <dgm:spPr/>
      <dgm:t>
        <a:bodyPr/>
        <a:lstStyle/>
        <a:p>
          <a:endParaRPr lang="en-US"/>
        </a:p>
      </dgm:t>
    </dgm:pt>
    <dgm:pt modelId="{501A1944-2F73-409F-ADC4-1B6A9A9E4919}" type="sibTrans" cxnId="{2044DAC4-B0B1-4BBB-BCA4-67CA792C5460}">
      <dgm:prSet/>
      <dgm:spPr/>
      <dgm:t>
        <a:bodyPr/>
        <a:lstStyle/>
        <a:p>
          <a:endParaRPr lang="en-US"/>
        </a:p>
      </dgm:t>
    </dgm:pt>
    <dgm:pt modelId="{4250A63F-F910-4618-96B9-E88A2A7FA171}">
      <dgm:prSet custT="1"/>
      <dgm:spPr/>
      <dgm:t>
        <a:bodyPr/>
        <a:lstStyle/>
        <a:p>
          <a:r>
            <a:rPr lang="en-US" sz="1600" dirty="0">
              <a:solidFill>
                <a:schemeClr val="bg1"/>
              </a:solidFill>
            </a:rPr>
            <a:t>The United States government formally recognizes a responsibility to the Health and Welfare of all Tribal Nations and their People</a:t>
          </a:r>
        </a:p>
        <a:p>
          <a:endParaRPr lang="en-US" sz="1600" dirty="0">
            <a:solidFill>
              <a:schemeClr val="bg1"/>
            </a:solidFill>
          </a:endParaRPr>
        </a:p>
        <a:p>
          <a:r>
            <a:rPr lang="en-US" sz="1600" dirty="0">
              <a:solidFill>
                <a:schemeClr val="bg1"/>
              </a:solidFill>
            </a:rPr>
            <a:t>There is no expiration date on Treaty Rights</a:t>
          </a:r>
        </a:p>
      </dgm:t>
    </dgm:pt>
    <dgm:pt modelId="{A10E660F-E342-441A-84DE-3441813D36E4}" type="parTrans" cxnId="{EF3C5F1D-DE28-4317-8D0C-E845E8DCAA2C}">
      <dgm:prSet/>
      <dgm:spPr/>
      <dgm:t>
        <a:bodyPr/>
        <a:lstStyle/>
        <a:p>
          <a:endParaRPr lang="en-US"/>
        </a:p>
      </dgm:t>
    </dgm:pt>
    <dgm:pt modelId="{F35657B0-EBA7-4334-8DE0-FE6B2626F703}" type="sibTrans" cxnId="{EF3C5F1D-DE28-4317-8D0C-E845E8DCAA2C}">
      <dgm:prSet/>
      <dgm:spPr/>
      <dgm:t>
        <a:bodyPr/>
        <a:lstStyle/>
        <a:p>
          <a:endParaRPr lang="en-US"/>
        </a:p>
      </dgm:t>
    </dgm:pt>
    <dgm:pt modelId="{557AE720-D9B3-426B-A3A0-F731CB7B4C80}" type="pres">
      <dgm:prSet presAssocID="{3B6BE334-8FA6-408F-A2BD-DF861CE90BF9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D887313-D573-435E-8C3A-7A4FEDF305D3}" type="pres">
      <dgm:prSet presAssocID="{3B6BE334-8FA6-408F-A2BD-DF861CE90BF9}" presName="matrix" presStyleCnt="0"/>
      <dgm:spPr/>
    </dgm:pt>
    <dgm:pt modelId="{20B3CB8A-74A0-411E-9255-4022DEF59E90}" type="pres">
      <dgm:prSet presAssocID="{3B6BE334-8FA6-408F-A2BD-DF861CE90BF9}" presName="tile1" presStyleLbl="node1" presStyleIdx="0" presStyleCnt="4" custLinFactNeighborX="-8544" custLinFactNeighborY="-91536"/>
      <dgm:spPr/>
    </dgm:pt>
    <dgm:pt modelId="{294404C9-CF44-499B-A7C0-DE687AEB6BB1}" type="pres">
      <dgm:prSet presAssocID="{3B6BE334-8FA6-408F-A2BD-DF861CE90BF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54432509-7DEF-4FDC-B728-131BDCCD344D}" type="pres">
      <dgm:prSet presAssocID="{3B6BE334-8FA6-408F-A2BD-DF861CE90BF9}" presName="tile2" presStyleLbl="node1" presStyleIdx="1" presStyleCnt="4" custLinFactNeighborX="-300" custLinFactNeighborY="-6836"/>
      <dgm:spPr/>
    </dgm:pt>
    <dgm:pt modelId="{3BEFA7D5-8EFC-47E5-A0E3-971D4208FC05}" type="pres">
      <dgm:prSet presAssocID="{3B6BE334-8FA6-408F-A2BD-DF861CE90BF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67228F8-754D-4FC3-AA37-5B335425CB03}" type="pres">
      <dgm:prSet presAssocID="{3B6BE334-8FA6-408F-A2BD-DF861CE90BF9}" presName="tile3" presStyleLbl="node1" presStyleIdx="2" presStyleCnt="4"/>
      <dgm:spPr/>
    </dgm:pt>
    <dgm:pt modelId="{EC767BEB-FF09-4DAE-8834-1930E6A2E0F2}" type="pres">
      <dgm:prSet presAssocID="{3B6BE334-8FA6-408F-A2BD-DF861CE90BF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F880912-5633-4733-B1BB-4F82DD38F350}" type="pres">
      <dgm:prSet presAssocID="{3B6BE334-8FA6-408F-A2BD-DF861CE90BF9}" presName="tile4" presStyleLbl="node1" presStyleIdx="3" presStyleCnt="4"/>
      <dgm:spPr/>
    </dgm:pt>
    <dgm:pt modelId="{740147D8-6FD7-47FC-B8CF-DB1FB2817574}" type="pres">
      <dgm:prSet presAssocID="{3B6BE334-8FA6-408F-A2BD-DF861CE90BF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787DDD7A-CED3-4BA1-80D3-E64D05E403FA}" type="pres">
      <dgm:prSet presAssocID="{3B6BE334-8FA6-408F-A2BD-DF861CE90BF9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1E9FB106-4C15-45E2-8008-7DE88844082A}" type="presOf" srcId="{215A9A3B-360A-4D8B-A2B7-3347EBCA325A}" destId="{EF880912-5633-4733-B1BB-4F82DD38F350}" srcOrd="0" destOrd="1" presId="urn:microsoft.com/office/officeart/2005/8/layout/matrix1"/>
    <dgm:cxn modelId="{EF3C5F1D-DE28-4317-8D0C-E845E8DCAA2C}" srcId="{A1A11C4B-C764-410A-B5DC-464930140A22}" destId="{4250A63F-F910-4618-96B9-E88A2A7FA171}" srcOrd="1" destOrd="0" parTransId="{A10E660F-E342-441A-84DE-3441813D36E4}" sibTransId="{F35657B0-EBA7-4334-8DE0-FE6B2626F703}"/>
    <dgm:cxn modelId="{ED459F1E-DEC6-4098-A41C-91895E0E0902}" type="presOf" srcId="{A1A11C4B-C764-410A-B5DC-464930140A22}" destId="{787DDD7A-CED3-4BA1-80D3-E64D05E403FA}" srcOrd="0" destOrd="0" presId="urn:microsoft.com/office/officeart/2005/8/layout/matrix1"/>
    <dgm:cxn modelId="{30673F1F-157D-4DA0-82A7-775AACAABA73}" type="presOf" srcId="{950FECF9-C559-4CDD-AD92-69EA3D45F500}" destId="{294404C9-CF44-499B-A7C0-DE687AEB6BB1}" srcOrd="1" destOrd="0" presId="urn:microsoft.com/office/officeart/2005/8/layout/matrix1"/>
    <dgm:cxn modelId="{9C4D9B2D-E66F-43C0-AE56-6AA3B481BE2F}" type="presOf" srcId="{4250A63F-F910-4618-96B9-E88A2A7FA171}" destId="{54432509-7DEF-4FDC-B728-131BDCCD344D}" srcOrd="0" destOrd="0" presId="urn:microsoft.com/office/officeart/2005/8/layout/matrix1"/>
    <dgm:cxn modelId="{476BC434-73E6-41DC-B1F3-3D9E63CE34D0}" type="presOf" srcId="{215A9A3B-360A-4D8B-A2B7-3347EBCA325A}" destId="{740147D8-6FD7-47FC-B8CF-DB1FB2817574}" srcOrd="1" destOrd="1" presId="urn:microsoft.com/office/officeart/2005/8/layout/matrix1"/>
    <dgm:cxn modelId="{8CB8FD34-FDAD-44FE-8AFD-34B6ED82CCD2}" srcId="{3B6BE334-8FA6-408F-A2BD-DF861CE90BF9}" destId="{A1A11C4B-C764-410A-B5DC-464930140A22}" srcOrd="0" destOrd="0" parTransId="{61846E78-5F77-4108-A2F3-7ED4A7E02329}" sibTransId="{23CC45B3-4104-4998-A50C-687603BA5D6F}"/>
    <dgm:cxn modelId="{55272F36-6859-4CED-9F6F-193F4FEC6600}" type="presOf" srcId="{D6502CBF-0DF3-461B-9847-4093A15884BB}" destId="{167228F8-754D-4FC3-AA37-5B335425CB03}" srcOrd="0" destOrd="0" presId="urn:microsoft.com/office/officeart/2005/8/layout/matrix1"/>
    <dgm:cxn modelId="{6F896D40-EC5C-488A-A23C-B64F1220985B}" type="presOf" srcId="{DDB2C4DE-F347-4488-B7F7-6FBA26013FCE}" destId="{740147D8-6FD7-47FC-B8CF-DB1FB2817574}" srcOrd="1" destOrd="2" presId="urn:microsoft.com/office/officeart/2005/8/layout/matrix1"/>
    <dgm:cxn modelId="{4C146D66-C85B-486C-BB33-A74223A8C370}" type="presOf" srcId="{285B19E2-EA65-42E1-ACD3-2FC1A2A250F6}" destId="{740147D8-6FD7-47FC-B8CF-DB1FB2817574}" srcOrd="1" destOrd="3" presId="urn:microsoft.com/office/officeart/2005/8/layout/matrix1"/>
    <dgm:cxn modelId="{5141C747-F1C6-4809-ACF7-85FFEE3BED1C}" srcId="{A1A11C4B-C764-410A-B5DC-464930140A22}" destId="{950FECF9-C559-4CDD-AD92-69EA3D45F500}" srcOrd="0" destOrd="0" parTransId="{CF18D9C2-15E9-4410-B594-4B4C613A9C35}" sibTransId="{AFB11EB9-61A7-438D-96E9-178B264DBB3D}"/>
    <dgm:cxn modelId="{F614834D-4ABF-4C36-9CBB-991AE453FED0}" srcId="{A1A11C4B-C764-410A-B5DC-464930140A22}" destId="{91ACBB79-56C0-4A9D-9375-64FA8D07AF92}" srcOrd="5" destOrd="0" parTransId="{B136712A-0C88-4DC1-8366-9BFEF98586F7}" sibTransId="{694E3A76-4FC4-400F-BBE7-491959E93FC5}"/>
    <dgm:cxn modelId="{3A5CE67D-4709-4C48-9750-44AB74904258}" type="presOf" srcId="{3B6BE334-8FA6-408F-A2BD-DF861CE90BF9}" destId="{557AE720-D9B3-426B-A3A0-F731CB7B4C80}" srcOrd="0" destOrd="0" presId="urn:microsoft.com/office/officeart/2005/8/layout/matrix1"/>
    <dgm:cxn modelId="{514CE480-48EE-41BB-BD0E-BB416B9C8BE2}" srcId="{A1A11C4B-C764-410A-B5DC-464930140A22}" destId="{4AD36A75-F818-4B5B-994C-AF335B494D63}" srcOrd="6" destOrd="0" parTransId="{2534849D-84DD-4456-994C-0129BC83DF43}" sibTransId="{16DC387C-55A0-466B-A2C6-66E12DCBCF4D}"/>
    <dgm:cxn modelId="{2669EA8C-E238-4AC6-944D-B0FCCAE1D426}" type="presOf" srcId="{950FECF9-C559-4CDD-AD92-69EA3D45F500}" destId="{20B3CB8A-74A0-411E-9255-4022DEF59E90}" srcOrd="0" destOrd="0" presId="urn:microsoft.com/office/officeart/2005/8/layout/matrix1"/>
    <dgm:cxn modelId="{63703093-4DD5-46CA-AD47-DABB1073BE50}" srcId="{A1A11C4B-C764-410A-B5DC-464930140A22}" destId="{62E07034-E012-4ACA-BD40-FE3E0336EC46}" srcOrd="4" destOrd="0" parTransId="{8774245A-E48D-4341-809D-47CA2481DADE}" sibTransId="{D9C09F24-83D8-4298-B5E6-8EA326E6E243}"/>
    <dgm:cxn modelId="{681C5D9B-14A1-415F-94CF-5623E5A69F5A}" type="presOf" srcId="{DDB2C4DE-F347-4488-B7F7-6FBA26013FCE}" destId="{EF880912-5633-4733-B1BB-4F82DD38F350}" srcOrd="0" destOrd="2" presId="urn:microsoft.com/office/officeart/2005/8/layout/matrix1"/>
    <dgm:cxn modelId="{CCA3B79E-0E41-4A4C-9A5B-57A2B833969F}" srcId="{D08FF039-1EB3-4917-9388-1B571AA928E8}" destId="{215A9A3B-360A-4D8B-A2B7-3347EBCA325A}" srcOrd="0" destOrd="0" parTransId="{C395E107-1C6A-4B23-9BCD-CE5956146E9A}" sibTransId="{2C74F6FA-2150-4954-BA0D-DFD1C3611AEA}"/>
    <dgm:cxn modelId="{535EC8B5-673A-46B2-BC5D-0450A8BBBA23}" srcId="{D08FF039-1EB3-4917-9388-1B571AA928E8}" destId="{DDB2C4DE-F347-4488-B7F7-6FBA26013FCE}" srcOrd="1" destOrd="0" parTransId="{C7FC4ADD-86E1-42A8-9C7D-C3437C2EB04B}" sibTransId="{5303DB41-27C2-4A42-B13B-AE83B53C1175}"/>
    <dgm:cxn modelId="{2E60DFBB-F2D1-43A2-ACD3-1DE2A7AD20FA}" type="presOf" srcId="{D6502CBF-0DF3-461B-9847-4093A15884BB}" destId="{EC767BEB-FF09-4DAE-8834-1930E6A2E0F2}" srcOrd="1" destOrd="0" presId="urn:microsoft.com/office/officeart/2005/8/layout/matrix1"/>
    <dgm:cxn modelId="{2044DAC4-B0B1-4BBB-BCA4-67CA792C5460}" srcId="{A1A11C4B-C764-410A-B5DC-464930140A22}" destId="{D6502CBF-0DF3-461B-9847-4093A15884BB}" srcOrd="2" destOrd="0" parTransId="{EC0186F3-0902-4B84-905F-481D467362E3}" sibTransId="{501A1944-2F73-409F-ADC4-1B6A9A9E4919}"/>
    <dgm:cxn modelId="{7BA26DCF-88A1-42B1-99C1-04443CA73F3B}" type="presOf" srcId="{4250A63F-F910-4618-96B9-E88A2A7FA171}" destId="{3BEFA7D5-8EFC-47E5-A0E3-971D4208FC05}" srcOrd="1" destOrd="0" presId="urn:microsoft.com/office/officeart/2005/8/layout/matrix1"/>
    <dgm:cxn modelId="{2AB3BACF-E952-4EFA-8E1B-5287F3BF0ABD}" type="presOf" srcId="{D08FF039-1EB3-4917-9388-1B571AA928E8}" destId="{740147D8-6FD7-47FC-B8CF-DB1FB2817574}" srcOrd="1" destOrd="0" presId="urn:microsoft.com/office/officeart/2005/8/layout/matrix1"/>
    <dgm:cxn modelId="{73F89ADA-5FE3-41ED-A5D6-39633A9C645B}" type="presOf" srcId="{285B19E2-EA65-42E1-ACD3-2FC1A2A250F6}" destId="{EF880912-5633-4733-B1BB-4F82DD38F350}" srcOrd="0" destOrd="3" presId="urn:microsoft.com/office/officeart/2005/8/layout/matrix1"/>
    <dgm:cxn modelId="{3D859DEE-9C3B-479F-A182-7AFDFF9B7DFB}" srcId="{A1A11C4B-C764-410A-B5DC-464930140A22}" destId="{D08FF039-1EB3-4917-9388-1B571AA928E8}" srcOrd="3" destOrd="0" parTransId="{406EC6AA-AADC-4772-B9FE-D7B88C935F62}" sibTransId="{C86930C8-55DF-4681-8AB7-BA3E73FCBEB6}"/>
    <dgm:cxn modelId="{6B37A6F7-1FDE-46C0-91F5-0103A0108BDE}" srcId="{D08FF039-1EB3-4917-9388-1B571AA928E8}" destId="{285B19E2-EA65-42E1-ACD3-2FC1A2A250F6}" srcOrd="2" destOrd="0" parTransId="{331A9CE0-3250-449E-8160-FEF3B955C175}" sibTransId="{6320B0F9-B6A4-4224-BA44-0A7816C4F717}"/>
    <dgm:cxn modelId="{AF82A3FE-1CC1-4078-8191-FC1AB6B05639}" type="presOf" srcId="{D08FF039-1EB3-4917-9388-1B571AA928E8}" destId="{EF880912-5633-4733-B1BB-4F82DD38F350}" srcOrd="0" destOrd="0" presId="urn:microsoft.com/office/officeart/2005/8/layout/matrix1"/>
    <dgm:cxn modelId="{79B0DF79-3A6A-4AEF-A1F7-C6FE548CD8FC}" type="presParOf" srcId="{557AE720-D9B3-426B-A3A0-F731CB7B4C80}" destId="{CD887313-D573-435E-8C3A-7A4FEDF305D3}" srcOrd="0" destOrd="0" presId="urn:microsoft.com/office/officeart/2005/8/layout/matrix1"/>
    <dgm:cxn modelId="{5C4C9DC7-7FB8-4885-8464-E4737E911785}" type="presParOf" srcId="{CD887313-D573-435E-8C3A-7A4FEDF305D3}" destId="{20B3CB8A-74A0-411E-9255-4022DEF59E90}" srcOrd="0" destOrd="0" presId="urn:microsoft.com/office/officeart/2005/8/layout/matrix1"/>
    <dgm:cxn modelId="{086A5565-AAB1-4C66-B0D9-605E2C8F40A5}" type="presParOf" srcId="{CD887313-D573-435E-8C3A-7A4FEDF305D3}" destId="{294404C9-CF44-499B-A7C0-DE687AEB6BB1}" srcOrd="1" destOrd="0" presId="urn:microsoft.com/office/officeart/2005/8/layout/matrix1"/>
    <dgm:cxn modelId="{A025C16C-67FE-4EAA-AF64-220B2B9DAF88}" type="presParOf" srcId="{CD887313-D573-435E-8C3A-7A4FEDF305D3}" destId="{54432509-7DEF-4FDC-B728-131BDCCD344D}" srcOrd="2" destOrd="0" presId="urn:microsoft.com/office/officeart/2005/8/layout/matrix1"/>
    <dgm:cxn modelId="{B7A176C4-8697-4EE8-9E80-107080FEC2DC}" type="presParOf" srcId="{CD887313-D573-435E-8C3A-7A4FEDF305D3}" destId="{3BEFA7D5-8EFC-47E5-A0E3-971D4208FC05}" srcOrd="3" destOrd="0" presId="urn:microsoft.com/office/officeart/2005/8/layout/matrix1"/>
    <dgm:cxn modelId="{90857E6A-C532-430A-972F-0D084E3D7B44}" type="presParOf" srcId="{CD887313-D573-435E-8C3A-7A4FEDF305D3}" destId="{167228F8-754D-4FC3-AA37-5B335425CB03}" srcOrd="4" destOrd="0" presId="urn:microsoft.com/office/officeart/2005/8/layout/matrix1"/>
    <dgm:cxn modelId="{87C87F4E-5D28-4E21-AFA9-9493CD5E27FC}" type="presParOf" srcId="{CD887313-D573-435E-8C3A-7A4FEDF305D3}" destId="{EC767BEB-FF09-4DAE-8834-1930E6A2E0F2}" srcOrd="5" destOrd="0" presId="urn:microsoft.com/office/officeart/2005/8/layout/matrix1"/>
    <dgm:cxn modelId="{FA6A0522-ECEF-4A9C-8737-D7933D8C40CF}" type="presParOf" srcId="{CD887313-D573-435E-8C3A-7A4FEDF305D3}" destId="{EF880912-5633-4733-B1BB-4F82DD38F350}" srcOrd="6" destOrd="0" presId="urn:microsoft.com/office/officeart/2005/8/layout/matrix1"/>
    <dgm:cxn modelId="{B5C92929-A7F0-4D18-BCBB-0AAE140799E5}" type="presParOf" srcId="{CD887313-D573-435E-8C3A-7A4FEDF305D3}" destId="{740147D8-6FD7-47FC-B8CF-DB1FB2817574}" srcOrd="7" destOrd="0" presId="urn:microsoft.com/office/officeart/2005/8/layout/matrix1"/>
    <dgm:cxn modelId="{307F366C-DBC0-4715-97A1-00199B4D0242}" type="presParOf" srcId="{557AE720-D9B3-426B-A3A0-F731CB7B4C80}" destId="{787DDD7A-CED3-4BA1-80D3-E64D05E403FA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A7B4B2-AF16-4FBA-97B2-213400FCF9C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3FB30C9-B2F5-4CA7-B0B2-F45B12781789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Government (Tribal) Oversight</a:t>
          </a:r>
        </a:p>
      </dgm:t>
    </dgm:pt>
    <dgm:pt modelId="{EACD298F-AE57-4406-9184-8D83E2C63135}" type="parTrans" cxnId="{74DCCE7B-9225-4F4B-9BAA-2306316B5CFB}">
      <dgm:prSet/>
      <dgm:spPr/>
      <dgm:t>
        <a:bodyPr/>
        <a:lstStyle/>
        <a:p>
          <a:endParaRPr lang="en-US"/>
        </a:p>
      </dgm:t>
    </dgm:pt>
    <dgm:pt modelId="{5E4FB4B0-23F8-4EED-8A38-ACD6635CD19C}" type="sibTrans" cxnId="{74DCCE7B-9225-4F4B-9BAA-2306316B5CFB}">
      <dgm:prSet/>
      <dgm:spPr/>
      <dgm:t>
        <a:bodyPr/>
        <a:lstStyle/>
        <a:p>
          <a:endParaRPr lang="en-US"/>
        </a:p>
      </dgm:t>
    </dgm:pt>
    <dgm:pt modelId="{FB1C97C9-8514-475B-94FF-08F8C870D77C}">
      <dgm:prSet phldrT="[Text]"/>
      <dgm:spPr/>
      <dgm:t>
        <a:bodyPr/>
        <a:lstStyle/>
        <a:p>
          <a:r>
            <a:rPr lang="en-US" dirty="0"/>
            <a:t>Provide for and oversee the Health and welfare of their People</a:t>
          </a:r>
        </a:p>
      </dgm:t>
    </dgm:pt>
    <dgm:pt modelId="{50F69623-7D3D-40F9-84B0-A669E0496ADA}" type="parTrans" cxnId="{B77D65B2-264E-43EF-A826-ADF7113BF27B}">
      <dgm:prSet/>
      <dgm:spPr/>
      <dgm:t>
        <a:bodyPr/>
        <a:lstStyle/>
        <a:p>
          <a:endParaRPr lang="en-US"/>
        </a:p>
      </dgm:t>
    </dgm:pt>
    <dgm:pt modelId="{6FF94D73-991D-43E3-B6DC-0B60D826BE69}" type="sibTrans" cxnId="{B77D65B2-264E-43EF-A826-ADF7113BF27B}">
      <dgm:prSet/>
      <dgm:spPr/>
      <dgm:t>
        <a:bodyPr/>
        <a:lstStyle/>
        <a:p>
          <a:endParaRPr lang="en-US"/>
        </a:p>
      </dgm:t>
    </dgm:pt>
    <dgm:pt modelId="{C6F3759D-F9F1-4AC8-96B9-B8E832F44220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Special </a:t>
          </a:r>
        </a:p>
        <a:p>
          <a:r>
            <a:rPr lang="en-US" dirty="0">
              <a:solidFill>
                <a:schemeClr val="bg1"/>
              </a:solidFill>
            </a:rPr>
            <a:t>Provisions</a:t>
          </a:r>
        </a:p>
      </dgm:t>
    </dgm:pt>
    <dgm:pt modelId="{D10603CF-B9B7-45A7-A8EA-E7AA19EE736B}" type="parTrans" cxnId="{6B2AA020-75A6-44BD-AC23-FAD8FC89CB14}">
      <dgm:prSet/>
      <dgm:spPr/>
      <dgm:t>
        <a:bodyPr/>
        <a:lstStyle/>
        <a:p>
          <a:endParaRPr lang="en-US"/>
        </a:p>
      </dgm:t>
    </dgm:pt>
    <dgm:pt modelId="{B6365CA7-DA9D-4B89-B22E-9A0B9F3C2E9F}" type="sibTrans" cxnId="{6B2AA020-75A6-44BD-AC23-FAD8FC89CB14}">
      <dgm:prSet/>
      <dgm:spPr/>
      <dgm:t>
        <a:bodyPr/>
        <a:lstStyle/>
        <a:p>
          <a:endParaRPr lang="en-US"/>
        </a:p>
      </dgm:t>
    </dgm:pt>
    <dgm:pt modelId="{13EFF0CE-B292-44BC-BE3A-31D18CF207AF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/>
            <a:t>Consultation on ALL changes with potential Tribal impacts (federal &amp; state)</a:t>
          </a:r>
        </a:p>
      </dgm:t>
    </dgm:pt>
    <dgm:pt modelId="{60147B91-DCAB-44A2-AB05-40CF31D92A13}" type="parTrans" cxnId="{57BBA1F7-0161-444C-862F-EED00A6753B4}">
      <dgm:prSet/>
      <dgm:spPr/>
      <dgm:t>
        <a:bodyPr/>
        <a:lstStyle/>
        <a:p>
          <a:endParaRPr lang="en-US"/>
        </a:p>
      </dgm:t>
    </dgm:pt>
    <dgm:pt modelId="{B14FEFBE-88D5-40AC-A969-AA2DB3BCAB0B}" type="sibTrans" cxnId="{57BBA1F7-0161-444C-862F-EED00A6753B4}">
      <dgm:prSet/>
      <dgm:spPr/>
      <dgm:t>
        <a:bodyPr/>
        <a:lstStyle/>
        <a:p>
          <a:endParaRPr lang="en-US"/>
        </a:p>
      </dgm:t>
    </dgm:pt>
    <dgm:pt modelId="{EF5FEA66-2534-43EE-AD16-C002A94C48D4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State</a:t>
          </a:r>
        </a:p>
        <a:p>
          <a:r>
            <a:rPr lang="en-US" dirty="0">
              <a:solidFill>
                <a:schemeClr val="bg1"/>
              </a:solidFill>
            </a:rPr>
            <a:t>Medicaid</a:t>
          </a:r>
        </a:p>
      </dgm:t>
    </dgm:pt>
    <dgm:pt modelId="{D022D1F2-9DF2-414C-A4DD-ED44581831CA}" type="parTrans" cxnId="{096C4852-5614-440C-9973-4B21DB7D73C5}">
      <dgm:prSet/>
      <dgm:spPr/>
      <dgm:t>
        <a:bodyPr/>
        <a:lstStyle/>
        <a:p>
          <a:endParaRPr lang="en-US"/>
        </a:p>
      </dgm:t>
    </dgm:pt>
    <dgm:pt modelId="{AB6BB42F-427C-497B-93D6-55A1AA43CDE1}" type="sibTrans" cxnId="{096C4852-5614-440C-9973-4B21DB7D73C5}">
      <dgm:prSet/>
      <dgm:spPr/>
      <dgm:t>
        <a:bodyPr/>
        <a:lstStyle/>
        <a:p>
          <a:endParaRPr lang="en-US"/>
        </a:p>
      </dgm:t>
    </dgm:pt>
    <dgm:pt modelId="{C091D78D-9C05-479E-ABA8-148ACE92350D}">
      <dgm:prSet phldrT="[Text]"/>
      <dgm:spPr/>
      <dgm:t>
        <a:bodyPr/>
        <a:lstStyle/>
        <a:p>
          <a:r>
            <a:rPr lang="en-US" dirty="0"/>
            <a:t>May contract directly with Providers and establish network</a:t>
          </a:r>
        </a:p>
      </dgm:t>
    </dgm:pt>
    <dgm:pt modelId="{34FCA679-5F0F-402D-9BD2-D13CB34D8111}" type="parTrans" cxnId="{2B0C2CA4-0749-42AA-8BC4-F964890EEAF6}">
      <dgm:prSet/>
      <dgm:spPr/>
      <dgm:t>
        <a:bodyPr/>
        <a:lstStyle/>
        <a:p>
          <a:endParaRPr lang="en-US"/>
        </a:p>
      </dgm:t>
    </dgm:pt>
    <dgm:pt modelId="{59EA82AF-0E9E-4E87-88F7-945960AA52FA}" type="sibTrans" cxnId="{2B0C2CA4-0749-42AA-8BC4-F964890EEAF6}">
      <dgm:prSet/>
      <dgm:spPr/>
      <dgm:t>
        <a:bodyPr/>
        <a:lstStyle/>
        <a:p>
          <a:endParaRPr lang="en-US"/>
        </a:p>
      </dgm:t>
    </dgm:pt>
    <dgm:pt modelId="{017B0EE2-F6CE-4083-999E-9AAE02E40E40}">
      <dgm:prSet phldrT="[Text]"/>
      <dgm:spPr/>
      <dgm:t>
        <a:bodyPr/>
        <a:lstStyle/>
        <a:p>
          <a:r>
            <a:rPr lang="en-US" dirty="0"/>
            <a:t>Enrollment activities*</a:t>
          </a:r>
        </a:p>
      </dgm:t>
    </dgm:pt>
    <dgm:pt modelId="{4529965D-E9A0-487C-A5C3-AD0C0E20DD92}" type="parTrans" cxnId="{29EDCD6A-C85B-4FB9-9363-B5AA9A923231}">
      <dgm:prSet/>
      <dgm:spPr/>
      <dgm:t>
        <a:bodyPr/>
        <a:lstStyle/>
        <a:p>
          <a:endParaRPr lang="en-US"/>
        </a:p>
      </dgm:t>
    </dgm:pt>
    <dgm:pt modelId="{D8C25F2C-352B-48DC-8162-49E5CEF74167}" type="sibTrans" cxnId="{29EDCD6A-C85B-4FB9-9363-B5AA9A923231}">
      <dgm:prSet/>
      <dgm:spPr/>
      <dgm:t>
        <a:bodyPr/>
        <a:lstStyle/>
        <a:p>
          <a:endParaRPr lang="en-US"/>
        </a:p>
      </dgm:t>
    </dgm:pt>
    <dgm:pt modelId="{04C066B5-317F-4035-B22D-E7E6158452BD}">
      <dgm:prSet phldrT="[Text]"/>
      <dgm:spPr/>
      <dgm:t>
        <a:bodyPr/>
        <a:lstStyle/>
        <a:p>
          <a:r>
            <a:rPr lang="en-US" dirty="0"/>
            <a:t>Financial review*</a:t>
          </a:r>
        </a:p>
      </dgm:t>
    </dgm:pt>
    <dgm:pt modelId="{CB705AD5-BB8B-461D-9C1F-8A7694D5A9C2}" type="parTrans" cxnId="{48802D8A-2FCA-4560-8A08-8CD641987DC6}">
      <dgm:prSet/>
      <dgm:spPr/>
      <dgm:t>
        <a:bodyPr/>
        <a:lstStyle/>
        <a:p>
          <a:endParaRPr lang="en-US"/>
        </a:p>
      </dgm:t>
    </dgm:pt>
    <dgm:pt modelId="{9EEB9531-1729-4D8D-A3F7-4491B70F2BEA}" type="sibTrans" cxnId="{48802D8A-2FCA-4560-8A08-8CD641987DC6}">
      <dgm:prSet/>
      <dgm:spPr/>
      <dgm:t>
        <a:bodyPr/>
        <a:lstStyle/>
        <a:p>
          <a:endParaRPr lang="en-US"/>
        </a:p>
      </dgm:t>
    </dgm:pt>
    <dgm:pt modelId="{E464A15D-5C10-4BA0-9AF9-C464D6FAA7EC}">
      <dgm:prSet phldrT="[Text]"/>
      <dgm:spPr/>
      <dgm:t>
        <a:bodyPr/>
        <a:lstStyle/>
        <a:p>
          <a:r>
            <a:rPr lang="en-US" dirty="0"/>
            <a:t>Administer Waivers*</a:t>
          </a:r>
        </a:p>
      </dgm:t>
    </dgm:pt>
    <dgm:pt modelId="{B16AF414-5D18-41C0-A7F2-70846ACFC001}" type="parTrans" cxnId="{9028D31B-DE43-417B-A2BF-A898842D7FA0}">
      <dgm:prSet/>
      <dgm:spPr/>
      <dgm:t>
        <a:bodyPr/>
        <a:lstStyle/>
        <a:p>
          <a:endParaRPr lang="en-US"/>
        </a:p>
      </dgm:t>
    </dgm:pt>
    <dgm:pt modelId="{678D08C0-8E06-4848-9A61-918B5EDCADE5}" type="sibTrans" cxnId="{9028D31B-DE43-417B-A2BF-A898842D7FA0}">
      <dgm:prSet/>
      <dgm:spPr/>
      <dgm:t>
        <a:bodyPr/>
        <a:lstStyle/>
        <a:p>
          <a:endParaRPr lang="en-US"/>
        </a:p>
      </dgm:t>
    </dgm:pt>
    <dgm:pt modelId="{05408488-E5F5-461E-8148-161984304180}">
      <dgm:prSet phldrT="[Text]"/>
      <dgm:spPr/>
      <dgm:t>
        <a:bodyPr/>
        <a:lstStyle/>
        <a:p>
          <a:r>
            <a:rPr lang="en-US" dirty="0"/>
            <a:t>Design, participate in and administer health/wellness programs</a:t>
          </a:r>
        </a:p>
      </dgm:t>
    </dgm:pt>
    <dgm:pt modelId="{B318EFFB-905C-4A44-8B66-745145589B5C}" type="parTrans" cxnId="{28E1E9B0-57AD-4B7A-83AC-5B417341E895}">
      <dgm:prSet/>
      <dgm:spPr/>
      <dgm:t>
        <a:bodyPr/>
        <a:lstStyle/>
        <a:p>
          <a:endParaRPr lang="en-US"/>
        </a:p>
      </dgm:t>
    </dgm:pt>
    <dgm:pt modelId="{5F953220-F14E-4AC4-8338-6D8E389C2A1A}" type="sibTrans" cxnId="{28E1E9B0-57AD-4B7A-83AC-5B417341E895}">
      <dgm:prSet/>
      <dgm:spPr/>
      <dgm:t>
        <a:bodyPr/>
        <a:lstStyle/>
        <a:p>
          <a:endParaRPr lang="en-US"/>
        </a:p>
      </dgm:t>
    </dgm:pt>
    <dgm:pt modelId="{F057DA94-A90A-498C-A5CF-C268CCA51493}">
      <dgm:prSet phldrT="[Text]"/>
      <dgm:spPr/>
      <dgm:t>
        <a:bodyPr/>
        <a:lstStyle/>
        <a:p>
          <a:r>
            <a:rPr lang="en-US" dirty="0"/>
            <a:t>Access Data as a covered entity per the privacy rule of HIPAA</a:t>
          </a:r>
        </a:p>
      </dgm:t>
    </dgm:pt>
    <dgm:pt modelId="{70747922-E71B-41D7-8A6E-F786221C0B11}" type="parTrans" cxnId="{56A74094-BC09-49B7-8E9B-7F7C9F2CCFCE}">
      <dgm:prSet/>
      <dgm:spPr/>
      <dgm:t>
        <a:bodyPr/>
        <a:lstStyle/>
        <a:p>
          <a:endParaRPr lang="en-US"/>
        </a:p>
      </dgm:t>
    </dgm:pt>
    <dgm:pt modelId="{F49439E8-FB4C-4A27-990F-487F2A224545}" type="sibTrans" cxnId="{56A74094-BC09-49B7-8E9B-7F7C9F2CCFCE}">
      <dgm:prSet/>
      <dgm:spPr/>
      <dgm:t>
        <a:bodyPr/>
        <a:lstStyle/>
        <a:p>
          <a:endParaRPr lang="en-US"/>
        </a:p>
      </dgm:t>
    </dgm:pt>
    <dgm:pt modelId="{BEAAC682-5329-477F-BBB5-194928FC96B6}">
      <dgm:prSet phldrT="[Text]"/>
      <dgm:spPr/>
      <dgm:t>
        <a:bodyPr/>
        <a:lstStyle/>
        <a:p>
          <a:r>
            <a:rPr lang="en-US" dirty="0"/>
            <a:t>Pay Providers a Medicare-Like Rate</a:t>
          </a:r>
        </a:p>
      </dgm:t>
    </dgm:pt>
    <dgm:pt modelId="{094334D3-F2CB-401F-9CBC-CCA1B721FEA6}" type="parTrans" cxnId="{2B7F75EA-C9F2-47DE-B81D-DCC48457AD19}">
      <dgm:prSet/>
      <dgm:spPr/>
      <dgm:t>
        <a:bodyPr/>
        <a:lstStyle/>
        <a:p>
          <a:endParaRPr lang="en-US"/>
        </a:p>
      </dgm:t>
    </dgm:pt>
    <dgm:pt modelId="{407A75FB-9472-4F54-A0A1-A7F29903D0E3}" type="sibTrans" cxnId="{2B7F75EA-C9F2-47DE-B81D-DCC48457AD19}">
      <dgm:prSet/>
      <dgm:spPr/>
      <dgm:t>
        <a:bodyPr/>
        <a:lstStyle/>
        <a:p>
          <a:endParaRPr lang="en-US"/>
        </a:p>
      </dgm:t>
    </dgm:pt>
    <dgm:pt modelId="{BA2CE972-3776-4E55-BB4B-8FDBBF971929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en-US" dirty="0"/>
        </a:p>
      </dgm:t>
    </dgm:pt>
    <dgm:pt modelId="{5ADCC0B2-CA45-42CD-9DCE-DF0921B7693B}" type="parTrans" cxnId="{75A246D1-50C9-4A0D-94BD-A37531DA9FFE}">
      <dgm:prSet/>
      <dgm:spPr/>
      <dgm:t>
        <a:bodyPr/>
        <a:lstStyle/>
        <a:p>
          <a:endParaRPr lang="en-US"/>
        </a:p>
      </dgm:t>
    </dgm:pt>
    <dgm:pt modelId="{1D53FD0D-34D7-4343-A609-93A64E34908A}" type="sibTrans" cxnId="{75A246D1-50C9-4A0D-94BD-A37531DA9FFE}">
      <dgm:prSet/>
      <dgm:spPr/>
      <dgm:t>
        <a:bodyPr/>
        <a:lstStyle/>
        <a:p>
          <a:endParaRPr lang="en-US"/>
        </a:p>
      </dgm:t>
    </dgm:pt>
    <dgm:pt modelId="{52B97EC9-0A49-41A0-B454-BD978F878D8D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/>
            <a:t>Protected and exempt incomes and property for Medicaid </a:t>
          </a:r>
        </a:p>
      </dgm:t>
    </dgm:pt>
    <dgm:pt modelId="{6AD41B6C-8982-400D-8E0B-A1B69918E81C}" type="parTrans" cxnId="{DDB37475-DD2D-4E5A-8A13-01AE54CF0F7C}">
      <dgm:prSet/>
      <dgm:spPr/>
      <dgm:t>
        <a:bodyPr/>
        <a:lstStyle/>
        <a:p>
          <a:endParaRPr lang="en-US"/>
        </a:p>
      </dgm:t>
    </dgm:pt>
    <dgm:pt modelId="{6C27ADA9-5D53-43DA-A038-EF9A8414152D}" type="sibTrans" cxnId="{DDB37475-DD2D-4E5A-8A13-01AE54CF0F7C}">
      <dgm:prSet/>
      <dgm:spPr/>
      <dgm:t>
        <a:bodyPr/>
        <a:lstStyle/>
        <a:p>
          <a:endParaRPr lang="en-US"/>
        </a:p>
      </dgm:t>
    </dgm:pt>
    <dgm:pt modelId="{7AF272C1-4CFB-4DB5-A174-AAFC5CA48A50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/>
            <a:t>Tribal members are majority citizen in their Tribal Nation</a:t>
          </a:r>
        </a:p>
      </dgm:t>
    </dgm:pt>
    <dgm:pt modelId="{5BB9CB23-4E19-4A37-B9B8-D10222ACB9A8}" type="parTrans" cxnId="{0EAD327A-71B4-43C6-8463-05C9CC86EABB}">
      <dgm:prSet/>
      <dgm:spPr/>
      <dgm:t>
        <a:bodyPr/>
        <a:lstStyle/>
        <a:p>
          <a:endParaRPr lang="en-US"/>
        </a:p>
      </dgm:t>
    </dgm:pt>
    <dgm:pt modelId="{DBC3B8C5-78D5-4F91-BDCA-AB237742254A}" type="sibTrans" cxnId="{0EAD327A-71B4-43C6-8463-05C9CC86EABB}">
      <dgm:prSet/>
      <dgm:spPr/>
      <dgm:t>
        <a:bodyPr/>
        <a:lstStyle/>
        <a:p>
          <a:endParaRPr lang="en-US"/>
        </a:p>
      </dgm:t>
    </dgm:pt>
    <dgm:pt modelId="{FF65DA8E-D244-4C12-8E88-CD7193AA3ECD}" type="pres">
      <dgm:prSet presAssocID="{B6A7B4B2-AF16-4FBA-97B2-213400FCF9CA}" presName="Name0" presStyleCnt="0">
        <dgm:presLayoutVars>
          <dgm:dir/>
          <dgm:animLvl val="lvl"/>
          <dgm:resizeHandles val="exact"/>
        </dgm:presLayoutVars>
      </dgm:prSet>
      <dgm:spPr/>
    </dgm:pt>
    <dgm:pt modelId="{8A4C9D52-FD73-45A7-B454-9206F44DA349}" type="pres">
      <dgm:prSet presAssocID="{13FB30C9-B2F5-4CA7-B0B2-F45B12781789}" presName="composite" presStyleCnt="0"/>
      <dgm:spPr/>
    </dgm:pt>
    <dgm:pt modelId="{C5C811FD-EC16-497F-BFB9-918A7117373C}" type="pres">
      <dgm:prSet presAssocID="{13FB30C9-B2F5-4CA7-B0B2-F45B12781789}" presName="parTx" presStyleLbl="alignNode1" presStyleIdx="0" presStyleCnt="3" custScaleY="115292" custLinFactNeighborX="1000" custLinFactNeighborY="31332">
        <dgm:presLayoutVars>
          <dgm:chMax val="0"/>
          <dgm:chPref val="0"/>
          <dgm:bulletEnabled val="1"/>
        </dgm:presLayoutVars>
      </dgm:prSet>
      <dgm:spPr/>
    </dgm:pt>
    <dgm:pt modelId="{B07A25DA-4F2E-45A1-9D88-EA644662EFA9}" type="pres">
      <dgm:prSet presAssocID="{13FB30C9-B2F5-4CA7-B0B2-F45B12781789}" presName="desTx" presStyleLbl="alignAccFollowNode1" presStyleIdx="0" presStyleCnt="3" custScaleY="92255" custLinFactNeighborX="1614" custLinFactNeighborY="3622">
        <dgm:presLayoutVars>
          <dgm:bulletEnabled val="1"/>
        </dgm:presLayoutVars>
      </dgm:prSet>
      <dgm:spPr/>
    </dgm:pt>
    <dgm:pt modelId="{1D5FCBC4-7998-4777-8BC9-661A6868C23D}" type="pres">
      <dgm:prSet presAssocID="{5E4FB4B0-23F8-4EED-8A38-ACD6635CD19C}" presName="space" presStyleCnt="0"/>
      <dgm:spPr/>
    </dgm:pt>
    <dgm:pt modelId="{0DC3929F-4B42-432A-8527-5A39C764CEFC}" type="pres">
      <dgm:prSet presAssocID="{C6F3759D-F9F1-4AC8-96B9-B8E832F44220}" presName="composite" presStyleCnt="0"/>
      <dgm:spPr/>
    </dgm:pt>
    <dgm:pt modelId="{BB764BE7-3779-4888-A819-C6572982875F}" type="pres">
      <dgm:prSet presAssocID="{C6F3759D-F9F1-4AC8-96B9-B8E832F44220}" presName="parTx" presStyleLbl="alignNode1" presStyleIdx="1" presStyleCnt="3" custLinFactNeighborX="-403" custLinFactNeighborY="32253">
        <dgm:presLayoutVars>
          <dgm:chMax val="0"/>
          <dgm:chPref val="0"/>
          <dgm:bulletEnabled val="1"/>
        </dgm:presLayoutVars>
      </dgm:prSet>
      <dgm:spPr/>
    </dgm:pt>
    <dgm:pt modelId="{16AA2C35-FAA6-47A4-A527-80097E3732C6}" type="pres">
      <dgm:prSet presAssocID="{C6F3759D-F9F1-4AC8-96B9-B8E832F44220}" presName="desTx" presStyleLbl="alignAccFollowNode1" presStyleIdx="1" presStyleCnt="3" custScaleY="95072" custLinFactNeighborX="0" custLinFactNeighborY="4319">
        <dgm:presLayoutVars>
          <dgm:bulletEnabled val="1"/>
        </dgm:presLayoutVars>
      </dgm:prSet>
      <dgm:spPr/>
    </dgm:pt>
    <dgm:pt modelId="{E1BB8EC7-73FC-4CFA-800C-F1756599DCF9}" type="pres">
      <dgm:prSet presAssocID="{B6365CA7-DA9D-4B89-B22E-9A0B9F3C2E9F}" presName="space" presStyleCnt="0"/>
      <dgm:spPr/>
    </dgm:pt>
    <dgm:pt modelId="{F5BB7275-278C-49F7-8C40-6393E9070C26}" type="pres">
      <dgm:prSet presAssocID="{EF5FEA66-2534-43EE-AD16-C002A94C48D4}" presName="composite" presStyleCnt="0"/>
      <dgm:spPr/>
    </dgm:pt>
    <dgm:pt modelId="{2705E3EF-AE27-4E36-AE31-0ADA116C1976}" type="pres">
      <dgm:prSet presAssocID="{EF5FEA66-2534-43EE-AD16-C002A94C48D4}" presName="parTx" presStyleLbl="alignNode1" presStyleIdx="2" presStyleCnt="3" custScaleY="110095" custLinFactNeighborX="-3987" custLinFactNeighborY="31327">
        <dgm:presLayoutVars>
          <dgm:chMax val="0"/>
          <dgm:chPref val="0"/>
          <dgm:bulletEnabled val="1"/>
        </dgm:presLayoutVars>
      </dgm:prSet>
      <dgm:spPr/>
    </dgm:pt>
    <dgm:pt modelId="{92E1F5A7-0894-484A-B095-DF89E857A892}" type="pres">
      <dgm:prSet presAssocID="{EF5FEA66-2534-43EE-AD16-C002A94C48D4}" presName="desTx" presStyleLbl="alignAccFollowNode1" presStyleIdx="2" presStyleCnt="3" custScaleY="96375" custLinFactNeighborX="-3987" custLinFactNeighborY="2538">
        <dgm:presLayoutVars>
          <dgm:bulletEnabled val="1"/>
        </dgm:presLayoutVars>
      </dgm:prSet>
      <dgm:spPr/>
    </dgm:pt>
  </dgm:ptLst>
  <dgm:cxnLst>
    <dgm:cxn modelId="{E3D8F906-A94E-4728-A73B-64A04136F97B}" type="presOf" srcId="{017B0EE2-F6CE-4083-999E-9AAE02E40E40}" destId="{92E1F5A7-0894-484A-B095-DF89E857A892}" srcOrd="0" destOrd="2" presId="urn:microsoft.com/office/officeart/2005/8/layout/hList1"/>
    <dgm:cxn modelId="{6D5A960B-7E34-4392-B3C7-C672CE0B755A}" type="presOf" srcId="{13EFF0CE-B292-44BC-BE3A-31D18CF207AF}" destId="{16AA2C35-FAA6-47A4-A527-80097E3732C6}" srcOrd="0" destOrd="0" presId="urn:microsoft.com/office/officeart/2005/8/layout/hList1"/>
    <dgm:cxn modelId="{75A63618-8573-4AFF-AEFC-27962F5B672A}" type="presOf" srcId="{04C066B5-317F-4035-B22D-E7E6158452BD}" destId="{92E1F5A7-0894-484A-B095-DF89E857A892}" srcOrd="0" destOrd="3" presId="urn:microsoft.com/office/officeart/2005/8/layout/hList1"/>
    <dgm:cxn modelId="{9028D31B-DE43-417B-A2BF-A898842D7FA0}" srcId="{EF5FEA66-2534-43EE-AD16-C002A94C48D4}" destId="{E464A15D-5C10-4BA0-9AF9-C464D6FAA7EC}" srcOrd="4" destOrd="0" parTransId="{B16AF414-5D18-41C0-A7F2-70846ACFC001}" sibTransId="{678D08C0-8E06-4848-9A61-918B5EDCADE5}"/>
    <dgm:cxn modelId="{8497861D-4F69-4205-A442-8A58BFE21FA5}" type="presOf" srcId="{13FB30C9-B2F5-4CA7-B0B2-F45B12781789}" destId="{C5C811FD-EC16-497F-BFB9-918A7117373C}" srcOrd="0" destOrd="0" presId="urn:microsoft.com/office/officeart/2005/8/layout/hList1"/>
    <dgm:cxn modelId="{6B2AA020-75A6-44BD-AC23-FAD8FC89CB14}" srcId="{B6A7B4B2-AF16-4FBA-97B2-213400FCF9CA}" destId="{C6F3759D-F9F1-4AC8-96B9-B8E832F44220}" srcOrd="1" destOrd="0" parTransId="{D10603CF-B9B7-45A7-A8EA-E7AA19EE736B}" sibTransId="{B6365CA7-DA9D-4B89-B22E-9A0B9F3C2E9F}"/>
    <dgm:cxn modelId="{5454B52B-6361-47CE-A1DF-54A3BFF5A8C6}" type="presOf" srcId="{C6F3759D-F9F1-4AC8-96B9-B8E832F44220}" destId="{BB764BE7-3779-4888-A819-C6572982875F}" srcOrd="0" destOrd="0" presId="urn:microsoft.com/office/officeart/2005/8/layout/hList1"/>
    <dgm:cxn modelId="{3C303B33-E028-438F-A12F-BD1EDC9D995C}" type="presOf" srcId="{E464A15D-5C10-4BA0-9AF9-C464D6FAA7EC}" destId="{92E1F5A7-0894-484A-B095-DF89E857A892}" srcOrd="0" destOrd="4" presId="urn:microsoft.com/office/officeart/2005/8/layout/hList1"/>
    <dgm:cxn modelId="{29EDCD6A-C85B-4FB9-9363-B5AA9A923231}" srcId="{EF5FEA66-2534-43EE-AD16-C002A94C48D4}" destId="{017B0EE2-F6CE-4083-999E-9AAE02E40E40}" srcOrd="2" destOrd="0" parTransId="{4529965D-E9A0-487C-A5C3-AD0C0E20DD92}" sibTransId="{D8C25F2C-352B-48DC-8162-49E5CEF74167}"/>
    <dgm:cxn modelId="{688C536D-048E-4B96-9A05-67F5C5CC5520}" type="presOf" srcId="{B6A7B4B2-AF16-4FBA-97B2-213400FCF9CA}" destId="{FF65DA8E-D244-4C12-8E88-CD7193AA3ECD}" srcOrd="0" destOrd="0" presId="urn:microsoft.com/office/officeart/2005/8/layout/hList1"/>
    <dgm:cxn modelId="{096C4852-5614-440C-9973-4B21DB7D73C5}" srcId="{B6A7B4B2-AF16-4FBA-97B2-213400FCF9CA}" destId="{EF5FEA66-2534-43EE-AD16-C002A94C48D4}" srcOrd="2" destOrd="0" parTransId="{D022D1F2-9DF2-414C-A4DD-ED44581831CA}" sibTransId="{AB6BB42F-427C-497B-93D6-55A1AA43CDE1}"/>
    <dgm:cxn modelId="{DDB37475-DD2D-4E5A-8A13-01AE54CF0F7C}" srcId="{C6F3759D-F9F1-4AC8-96B9-B8E832F44220}" destId="{52B97EC9-0A49-41A0-B454-BD978F878D8D}" srcOrd="1" destOrd="0" parTransId="{6AD41B6C-8982-400D-8E0B-A1B69918E81C}" sibTransId="{6C27ADA9-5D53-43DA-A038-EF9A8414152D}"/>
    <dgm:cxn modelId="{F3B69655-E690-4177-B9C7-17EAACDCDC15}" type="presOf" srcId="{EF5FEA66-2534-43EE-AD16-C002A94C48D4}" destId="{2705E3EF-AE27-4E36-AE31-0ADA116C1976}" srcOrd="0" destOrd="0" presId="urn:microsoft.com/office/officeart/2005/8/layout/hList1"/>
    <dgm:cxn modelId="{D4782979-114F-43BB-8704-C8135DD0A980}" type="presOf" srcId="{F057DA94-A90A-498C-A5CF-C268CCA51493}" destId="{B07A25DA-4F2E-45A1-9D88-EA644662EFA9}" srcOrd="0" destOrd="2" presId="urn:microsoft.com/office/officeart/2005/8/layout/hList1"/>
    <dgm:cxn modelId="{38353979-5ACF-48CC-8541-4B5D59BE784B}" type="presOf" srcId="{7AF272C1-4CFB-4DB5-A174-AAFC5CA48A50}" destId="{16AA2C35-FAA6-47A4-A527-80097E3732C6}" srcOrd="0" destOrd="2" presId="urn:microsoft.com/office/officeart/2005/8/layout/hList1"/>
    <dgm:cxn modelId="{0EAD327A-71B4-43C6-8463-05C9CC86EABB}" srcId="{C6F3759D-F9F1-4AC8-96B9-B8E832F44220}" destId="{7AF272C1-4CFB-4DB5-A174-AAFC5CA48A50}" srcOrd="2" destOrd="0" parTransId="{5BB9CB23-4E19-4A37-B9B8-D10222ACB9A8}" sibTransId="{DBC3B8C5-78D5-4F91-BDCA-AB237742254A}"/>
    <dgm:cxn modelId="{74DCCE7B-9225-4F4B-9BAA-2306316B5CFB}" srcId="{B6A7B4B2-AF16-4FBA-97B2-213400FCF9CA}" destId="{13FB30C9-B2F5-4CA7-B0B2-F45B12781789}" srcOrd="0" destOrd="0" parTransId="{EACD298F-AE57-4406-9184-8D83E2C63135}" sibTransId="{5E4FB4B0-23F8-4EED-8A38-ACD6635CD19C}"/>
    <dgm:cxn modelId="{48802D8A-2FCA-4560-8A08-8CD641987DC6}" srcId="{EF5FEA66-2534-43EE-AD16-C002A94C48D4}" destId="{04C066B5-317F-4035-B22D-E7E6158452BD}" srcOrd="3" destOrd="0" parTransId="{CB705AD5-BB8B-461D-9C1F-8A7694D5A9C2}" sibTransId="{9EEB9531-1729-4D8D-A3F7-4491B70F2BEA}"/>
    <dgm:cxn modelId="{5754388A-F129-4EFB-AE43-A174E4CA047D}" type="presOf" srcId="{FB1C97C9-8514-475B-94FF-08F8C870D77C}" destId="{B07A25DA-4F2E-45A1-9D88-EA644662EFA9}" srcOrd="0" destOrd="0" presId="urn:microsoft.com/office/officeart/2005/8/layout/hList1"/>
    <dgm:cxn modelId="{56A74094-BC09-49B7-8E9B-7F7C9F2CCFCE}" srcId="{13FB30C9-B2F5-4CA7-B0B2-F45B12781789}" destId="{F057DA94-A90A-498C-A5CF-C268CCA51493}" srcOrd="2" destOrd="0" parTransId="{70747922-E71B-41D7-8A6E-F786221C0B11}" sibTransId="{F49439E8-FB4C-4A27-990F-487F2A224545}"/>
    <dgm:cxn modelId="{78B9579D-90BA-425D-A014-1A7581FA37B7}" type="presOf" srcId="{C091D78D-9C05-479E-ABA8-148ACE92350D}" destId="{92E1F5A7-0894-484A-B095-DF89E857A892}" srcOrd="0" destOrd="0" presId="urn:microsoft.com/office/officeart/2005/8/layout/hList1"/>
    <dgm:cxn modelId="{C605EFA3-BD6F-4162-BAD2-E401B6256FAD}" type="presOf" srcId="{05408488-E5F5-461E-8148-161984304180}" destId="{B07A25DA-4F2E-45A1-9D88-EA644662EFA9}" srcOrd="0" destOrd="1" presId="urn:microsoft.com/office/officeart/2005/8/layout/hList1"/>
    <dgm:cxn modelId="{2B0C2CA4-0749-42AA-8BC4-F964890EEAF6}" srcId="{EF5FEA66-2534-43EE-AD16-C002A94C48D4}" destId="{C091D78D-9C05-479E-ABA8-148ACE92350D}" srcOrd="0" destOrd="0" parTransId="{34FCA679-5F0F-402D-9BD2-D13CB34D8111}" sibTransId="{59EA82AF-0E9E-4E87-88F7-945960AA52FA}"/>
    <dgm:cxn modelId="{28E1E9B0-57AD-4B7A-83AC-5B417341E895}" srcId="{13FB30C9-B2F5-4CA7-B0B2-F45B12781789}" destId="{05408488-E5F5-461E-8148-161984304180}" srcOrd="1" destOrd="0" parTransId="{B318EFFB-905C-4A44-8B66-745145589B5C}" sibTransId="{5F953220-F14E-4AC4-8338-6D8E389C2A1A}"/>
    <dgm:cxn modelId="{B77D65B2-264E-43EF-A826-ADF7113BF27B}" srcId="{13FB30C9-B2F5-4CA7-B0B2-F45B12781789}" destId="{FB1C97C9-8514-475B-94FF-08F8C870D77C}" srcOrd="0" destOrd="0" parTransId="{50F69623-7D3D-40F9-84B0-A669E0496ADA}" sibTransId="{6FF94D73-991D-43E3-B6DC-0B60D826BE69}"/>
    <dgm:cxn modelId="{206C8DB8-42CB-4CC8-B644-5F9D1081C4E1}" type="presOf" srcId="{52B97EC9-0A49-41A0-B454-BD978F878D8D}" destId="{16AA2C35-FAA6-47A4-A527-80097E3732C6}" srcOrd="0" destOrd="1" presId="urn:microsoft.com/office/officeart/2005/8/layout/hList1"/>
    <dgm:cxn modelId="{EAA750BA-F69D-4B99-8325-1C48753859F0}" type="presOf" srcId="{BA2CE972-3776-4E55-BB4B-8FDBBF971929}" destId="{16AA2C35-FAA6-47A4-A527-80097E3732C6}" srcOrd="0" destOrd="3" presId="urn:microsoft.com/office/officeart/2005/8/layout/hList1"/>
    <dgm:cxn modelId="{75A246D1-50C9-4A0D-94BD-A37531DA9FFE}" srcId="{C6F3759D-F9F1-4AC8-96B9-B8E832F44220}" destId="{BA2CE972-3776-4E55-BB4B-8FDBBF971929}" srcOrd="3" destOrd="0" parTransId="{5ADCC0B2-CA45-42CD-9DCE-DF0921B7693B}" sibTransId="{1D53FD0D-34D7-4343-A609-93A64E34908A}"/>
    <dgm:cxn modelId="{A5EB0DE9-64C8-4B07-A0F6-629E69B21AED}" type="presOf" srcId="{BEAAC682-5329-477F-BBB5-194928FC96B6}" destId="{92E1F5A7-0894-484A-B095-DF89E857A892}" srcOrd="0" destOrd="1" presId="urn:microsoft.com/office/officeart/2005/8/layout/hList1"/>
    <dgm:cxn modelId="{2B7F75EA-C9F2-47DE-B81D-DCC48457AD19}" srcId="{EF5FEA66-2534-43EE-AD16-C002A94C48D4}" destId="{BEAAC682-5329-477F-BBB5-194928FC96B6}" srcOrd="1" destOrd="0" parTransId="{094334D3-F2CB-401F-9CBC-CCA1B721FEA6}" sibTransId="{407A75FB-9472-4F54-A0A1-A7F29903D0E3}"/>
    <dgm:cxn modelId="{57BBA1F7-0161-444C-862F-EED00A6753B4}" srcId="{C6F3759D-F9F1-4AC8-96B9-B8E832F44220}" destId="{13EFF0CE-B292-44BC-BE3A-31D18CF207AF}" srcOrd="0" destOrd="0" parTransId="{60147B91-DCAB-44A2-AB05-40CF31D92A13}" sibTransId="{B14FEFBE-88D5-40AC-A969-AA2DB3BCAB0B}"/>
    <dgm:cxn modelId="{93D4E1D3-6C36-4F25-BB42-D67BFA71A0BC}" type="presParOf" srcId="{FF65DA8E-D244-4C12-8E88-CD7193AA3ECD}" destId="{8A4C9D52-FD73-45A7-B454-9206F44DA349}" srcOrd="0" destOrd="0" presId="urn:microsoft.com/office/officeart/2005/8/layout/hList1"/>
    <dgm:cxn modelId="{0AD1B5EC-8089-4955-AA7D-15B33286368C}" type="presParOf" srcId="{8A4C9D52-FD73-45A7-B454-9206F44DA349}" destId="{C5C811FD-EC16-497F-BFB9-918A7117373C}" srcOrd="0" destOrd="0" presId="urn:microsoft.com/office/officeart/2005/8/layout/hList1"/>
    <dgm:cxn modelId="{1203A73D-FEF9-4AFA-B310-9D88607CE43D}" type="presParOf" srcId="{8A4C9D52-FD73-45A7-B454-9206F44DA349}" destId="{B07A25DA-4F2E-45A1-9D88-EA644662EFA9}" srcOrd="1" destOrd="0" presId="urn:microsoft.com/office/officeart/2005/8/layout/hList1"/>
    <dgm:cxn modelId="{31A89CEC-B5E0-48A4-9AD3-51E2A17D502A}" type="presParOf" srcId="{FF65DA8E-D244-4C12-8E88-CD7193AA3ECD}" destId="{1D5FCBC4-7998-4777-8BC9-661A6868C23D}" srcOrd="1" destOrd="0" presId="urn:microsoft.com/office/officeart/2005/8/layout/hList1"/>
    <dgm:cxn modelId="{769D28CA-1F1B-40EB-BFFF-8B5CB4F3C585}" type="presParOf" srcId="{FF65DA8E-D244-4C12-8E88-CD7193AA3ECD}" destId="{0DC3929F-4B42-432A-8527-5A39C764CEFC}" srcOrd="2" destOrd="0" presId="urn:microsoft.com/office/officeart/2005/8/layout/hList1"/>
    <dgm:cxn modelId="{9EA3938E-8E67-4F9F-8F8C-1AC326A9F1C0}" type="presParOf" srcId="{0DC3929F-4B42-432A-8527-5A39C764CEFC}" destId="{BB764BE7-3779-4888-A819-C6572982875F}" srcOrd="0" destOrd="0" presId="urn:microsoft.com/office/officeart/2005/8/layout/hList1"/>
    <dgm:cxn modelId="{0B9034F1-5E79-4D95-88A9-213ACD088FCD}" type="presParOf" srcId="{0DC3929F-4B42-432A-8527-5A39C764CEFC}" destId="{16AA2C35-FAA6-47A4-A527-80097E3732C6}" srcOrd="1" destOrd="0" presId="urn:microsoft.com/office/officeart/2005/8/layout/hList1"/>
    <dgm:cxn modelId="{7BAE64CB-2AF6-441A-B381-A005B9815F97}" type="presParOf" srcId="{FF65DA8E-D244-4C12-8E88-CD7193AA3ECD}" destId="{E1BB8EC7-73FC-4CFA-800C-F1756599DCF9}" srcOrd="3" destOrd="0" presId="urn:microsoft.com/office/officeart/2005/8/layout/hList1"/>
    <dgm:cxn modelId="{D72CA9DF-9139-4A7B-B7E8-487467BDDD7F}" type="presParOf" srcId="{FF65DA8E-D244-4C12-8E88-CD7193AA3ECD}" destId="{F5BB7275-278C-49F7-8C40-6393E9070C26}" srcOrd="4" destOrd="0" presId="urn:microsoft.com/office/officeart/2005/8/layout/hList1"/>
    <dgm:cxn modelId="{BD47FE9B-B594-4788-8598-3E9350C64323}" type="presParOf" srcId="{F5BB7275-278C-49F7-8C40-6393E9070C26}" destId="{2705E3EF-AE27-4E36-AE31-0ADA116C1976}" srcOrd="0" destOrd="0" presId="urn:microsoft.com/office/officeart/2005/8/layout/hList1"/>
    <dgm:cxn modelId="{29CC441E-D2E6-4DFD-B40D-E808ED88DCD2}" type="presParOf" srcId="{F5BB7275-278C-49F7-8C40-6393E9070C26}" destId="{92E1F5A7-0894-484A-B095-DF89E857A89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554877-1E56-4B36-8BFF-8B7F00C1AB09}" type="doc">
      <dgm:prSet loTypeId="urn:microsoft.com/office/officeart/2005/8/layout/chevron2" loCatId="list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56BA82A8-0807-4F10-B191-1130404E66FD}">
      <dgm:prSet phldrT="[Text]"/>
      <dgm:spPr/>
      <dgm:t>
        <a:bodyPr/>
        <a:lstStyle/>
        <a:p>
          <a:r>
            <a:rPr lang="en-US" dirty="0"/>
            <a:t>Access and Outreach</a:t>
          </a:r>
        </a:p>
      </dgm:t>
    </dgm:pt>
    <dgm:pt modelId="{D710FB04-DD0A-4511-A661-E860B64286B0}" type="parTrans" cxnId="{4FF1D4FB-1795-4369-8EE4-BC2B8529B772}">
      <dgm:prSet/>
      <dgm:spPr/>
      <dgm:t>
        <a:bodyPr/>
        <a:lstStyle/>
        <a:p>
          <a:endParaRPr lang="en-US"/>
        </a:p>
      </dgm:t>
    </dgm:pt>
    <dgm:pt modelId="{CA662423-176A-4F2D-80E4-6233787B43EA}" type="sibTrans" cxnId="{4FF1D4FB-1795-4369-8EE4-BC2B8529B772}">
      <dgm:prSet/>
      <dgm:spPr/>
      <dgm:t>
        <a:bodyPr/>
        <a:lstStyle/>
        <a:p>
          <a:endParaRPr lang="en-US"/>
        </a:p>
      </dgm:t>
    </dgm:pt>
    <dgm:pt modelId="{43FE1653-C689-47DC-B0CA-E93F9D8D0DDF}">
      <dgm:prSet phldrT="[Text]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dirty="0"/>
            <a:t>Rural locations mean increased service cost and lower staff retention</a:t>
          </a:r>
        </a:p>
      </dgm:t>
    </dgm:pt>
    <dgm:pt modelId="{F5C1B11C-89F9-403A-A98F-DBB0F2D98143}" type="parTrans" cxnId="{D7AC1547-6A0D-469D-80E6-49F66CD09384}">
      <dgm:prSet/>
      <dgm:spPr/>
      <dgm:t>
        <a:bodyPr/>
        <a:lstStyle/>
        <a:p>
          <a:endParaRPr lang="en-US"/>
        </a:p>
      </dgm:t>
    </dgm:pt>
    <dgm:pt modelId="{063EBB12-45FA-403E-BA30-5F8F8B45C03F}" type="sibTrans" cxnId="{D7AC1547-6A0D-469D-80E6-49F66CD09384}">
      <dgm:prSet/>
      <dgm:spPr/>
      <dgm:t>
        <a:bodyPr/>
        <a:lstStyle/>
        <a:p>
          <a:endParaRPr lang="en-US"/>
        </a:p>
      </dgm:t>
    </dgm:pt>
    <dgm:pt modelId="{CFB2B5C8-9107-4642-8DC6-42E1E4502E7F}">
      <dgm:prSet phldrT="[Text]"/>
      <dgm:spPr/>
      <dgm:t>
        <a:bodyPr/>
        <a:lstStyle/>
        <a:p>
          <a:r>
            <a:rPr lang="en-US" dirty="0"/>
            <a:t>Tribal Programs</a:t>
          </a:r>
        </a:p>
      </dgm:t>
    </dgm:pt>
    <dgm:pt modelId="{C31CC44A-9A74-4AD5-A03D-12BC25C285DC}" type="parTrans" cxnId="{A9D319D5-9C95-417A-9BFE-90C36A4256B9}">
      <dgm:prSet/>
      <dgm:spPr/>
      <dgm:t>
        <a:bodyPr/>
        <a:lstStyle/>
        <a:p>
          <a:endParaRPr lang="en-US"/>
        </a:p>
      </dgm:t>
    </dgm:pt>
    <dgm:pt modelId="{AD26DDB8-1DF0-4F8C-BD81-8406F86918A4}" type="sibTrans" cxnId="{A9D319D5-9C95-417A-9BFE-90C36A4256B9}">
      <dgm:prSet/>
      <dgm:spPr/>
      <dgm:t>
        <a:bodyPr/>
        <a:lstStyle/>
        <a:p>
          <a:endParaRPr lang="en-US"/>
        </a:p>
      </dgm:t>
    </dgm:pt>
    <dgm:pt modelId="{C78FD212-EFCA-48C9-840A-D585E8BD04A1}">
      <dgm:prSet phldrT="[Text]"/>
      <dgm:spPr>
        <a:solidFill>
          <a:schemeClr val="bg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/>
            <a:t>Need for meaningful support of Tribally operated programs (staffing and financial resources)</a:t>
          </a:r>
        </a:p>
      </dgm:t>
    </dgm:pt>
    <dgm:pt modelId="{2244D0B5-5222-4885-BE6A-3E162F7FBC5E}" type="parTrans" cxnId="{EE4FCC85-B6C2-4D93-B713-60CCC4CA81D7}">
      <dgm:prSet/>
      <dgm:spPr/>
      <dgm:t>
        <a:bodyPr/>
        <a:lstStyle/>
        <a:p>
          <a:endParaRPr lang="en-US"/>
        </a:p>
      </dgm:t>
    </dgm:pt>
    <dgm:pt modelId="{239CE0AF-32F9-4161-BB1A-A1E9CB9F6F57}" type="sibTrans" cxnId="{EE4FCC85-B6C2-4D93-B713-60CCC4CA81D7}">
      <dgm:prSet/>
      <dgm:spPr/>
      <dgm:t>
        <a:bodyPr/>
        <a:lstStyle/>
        <a:p>
          <a:endParaRPr lang="en-US"/>
        </a:p>
      </dgm:t>
    </dgm:pt>
    <dgm:pt modelId="{9CD900B5-3837-4C94-B8C5-AA6A3385BE5C}">
      <dgm:prSet phldrT="[Text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n-US" dirty="0"/>
            <a:t>External Agencies</a:t>
          </a:r>
        </a:p>
      </dgm:t>
    </dgm:pt>
    <dgm:pt modelId="{755141B6-16ED-456B-A46C-12AC757CD5E3}" type="parTrans" cxnId="{809F56B3-A1EB-4EB4-8B2B-AA03F918E2EC}">
      <dgm:prSet/>
      <dgm:spPr/>
      <dgm:t>
        <a:bodyPr/>
        <a:lstStyle/>
        <a:p>
          <a:endParaRPr lang="en-US"/>
        </a:p>
      </dgm:t>
    </dgm:pt>
    <dgm:pt modelId="{41CCA836-7919-402D-93B6-B0653D29AD77}" type="sibTrans" cxnId="{809F56B3-A1EB-4EB4-8B2B-AA03F918E2EC}">
      <dgm:prSet/>
      <dgm:spPr/>
      <dgm:t>
        <a:bodyPr/>
        <a:lstStyle/>
        <a:p>
          <a:endParaRPr lang="en-US"/>
        </a:p>
      </dgm:t>
    </dgm:pt>
    <dgm:pt modelId="{BB23F8C6-251C-4644-84D1-66DCE037FF7F}">
      <dgm:prSet phldrT="[Text]"/>
      <dgm:spPr>
        <a:solidFill>
          <a:schemeClr val="accent2">
            <a:lumMod val="50000"/>
            <a:alpha val="90000"/>
          </a:schemeClr>
        </a:solidFill>
      </dgm:spPr>
      <dgm:t>
        <a:bodyPr/>
        <a:lstStyle/>
        <a:p>
          <a:r>
            <a:rPr lang="en-US" dirty="0"/>
            <a:t>Historical trauma and continued friction with local and State agencies</a:t>
          </a:r>
        </a:p>
      </dgm:t>
    </dgm:pt>
    <dgm:pt modelId="{A94E15F7-0EA8-4B65-A4E9-3DFDAC1D6964}" type="parTrans" cxnId="{2B36C7E8-0703-45B0-8EBB-4518D8776536}">
      <dgm:prSet/>
      <dgm:spPr/>
      <dgm:t>
        <a:bodyPr/>
        <a:lstStyle/>
        <a:p>
          <a:endParaRPr lang="en-US"/>
        </a:p>
      </dgm:t>
    </dgm:pt>
    <dgm:pt modelId="{FAF0DB63-AF1D-4A6E-95FC-F43CAF20222B}" type="sibTrans" cxnId="{2B36C7E8-0703-45B0-8EBB-4518D8776536}">
      <dgm:prSet/>
      <dgm:spPr/>
      <dgm:t>
        <a:bodyPr/>
        <a:lstStyle/>
        <a:p>
          <a:endParaRPr lang="en-US"/>
        </a:p>
      </dgm:t>
    </dgm:pt>
    <dgm:pt modelId="{AEF51F3A-3E18-49C2-8C82-7AC55F1608FA}">
      <dgm:prSet phldrT="[Text]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dirty="0"/>
            <a:t>Global understanding of provisions for Tribal members </a:t>
          </a:r>
        </a:p>
      </dgm:t>
    </dgm:pt>
    <dgm:pt modelId="{E9E27F34-6E51-4EBA-8D41-29A102B9840E}" type="parTrans" cxnId="{6788B5E3-1BAA-4CD1-80C1-C671497C37D7}">
      <dgm:prSet/>
      <dgm:spPr/>
      <dgm:t>
        <a:bodyPr/>
        <a:lstStyle/>
        <a:p>
          <a:endParaRPr lang="en-US"/>
        </a:p>
      </dgm:t>
    </dgm:pt>
    <dgm:pt modelId="{09B229F5-365D-4F28-A7B2-7687707F1432}" type="sibTrans" cxnId="{6788B5E3-1BAA-4CD1-80C1-C671497C37D7}">
      <dgm:prSet/>
      <dgm:spPr/>
      <dgm:t>
        <a:bodyPr/>
        <a:lstStyle/>
        <a:p>
          <a:endParaRPr lang="en-US"/>
        </a:p>
      </dgm:t>
    </dgm:pt>
    <dgm:pt modelId="{32FB495D-1141-4714-969A-A8A955A14CA7}">
      <dgm:prSet phldrT="[Text]"/>
      <dgm:spPr>
        <a:solidFill>
          <a:schemeClr val="accent2">
            <a:lumMod val="50000"/>
            <a:alpha val="90000"/>
          </a:schemeClr>
        </a:solidFill>
      </dgm:spPr>
      <dgm:t>
        <a:bodyPr/>
        <a:lstStyle/>
        <a:p>
          <a:r>
            <a:rPr lang="en-US" dirty="0"/>
            <a:t>Recognition of Tribal authorities for the health and welfare of their People</a:t>
          </a:r>
        </a:p>
      </dgm:t>
    </dgm:pt>
    <dgm:pt modelId="{43ED1148-C8AD-40B5-A03F-4253A051884C}" type="parTrans" cxnId="{393A00B2-6185-4242-89D3-A60992A0E79B}">
      <dgm:prSet/>
      <dgm:spPr/>
      <dgm:t>
        <a:bodyPr/>
        <a:lstStyle/>
        <a:p>
          <a:endParaRPr lang="en-US"/>
        </a:p>
      </dgm:t>
    </dgm:pt>
    <dgm:pt modelId="{A2FA5B35-A183-43EF-AC23-89F60D857BA8}" type="sibTrans" cxnId="{393A00B2-6185-4242-89D3-A60992A0E79B}">
      <dgm:prSet/>
      <dgm:spPr/>
      <dgm:t>
        <a:bodyPr/>
        <a:lstStyle/>
        <a:p>
          <a:endParaRPr lang="en-US"/>
        </a:p>
      </dgm:t>
    </dgm:pt>
    <dgm:pt modelId="{E1444910-6E90-46D8-8EE2-D125C1C48D3E}">
      <dgm:prSet phldrT="[Text]"/>
      <dgm:spPr>
        <a:solidFill>
          <a:schemeClr val="bg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/>
            <a:t>Data sharing</a:t>
          </a:r>
        </a:p>
      </dgm:t>
    </dgm:pt>
    <dgm:pt modelId="{534F50B1-708B-4A5C-933C-8940BB48267B}" type="parTrans" cxnId="{2DA7EE86-CF23-41C9-8047-FB846FA1D629}">
      <dgm:prSet/>
      <dgm:spPr/>
      <dgm:t>
        <a:bodyPr/>
        <a:lstStyle/>
        <a:p>
          <a:endParaRPr lang="en-US"/>
        </a:p>
      </dgm:t>
    </dgm:pt>
    <dgm:pt modelId="{7CECEA9F-5E63-4913-A9CC-3C8F36634406}" type="sibTrans" cxnId="{2DA7EE86-CF23-41C9-8047-FB846FA1D629}">
      <dgm:prSet/>
      <dgm:spPr/>
      <dgm:t>
        <a:bodyPr/>
        <a:lstStyle/>
        <a:p>
          <a:endParaRPr lang="en-US"/>
        </a:p>
      </dgm:t>
    </dgm:pt>
    <dgm:pt modelId="{56148606-BE8E-4116-BDEE-8B808088361D}">
      <dgm:prSet phldrT="[Text]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dirty="0"/>
            <a:t>Need for technical assistance &amp; information</a:t>
          </a:r>
        </a:p>
      </dgm:t>
    </dgm:pt>
    <dgm:pt modelId="{41EA7D53-F8A2-4F4B-B89F-05EA27376A93}" type="parTrans" cxnId="{6366255D-355D-48B6-8950-264324C96037}">
      <dgm:prSet/>
      <dgm:spPr/>
      <dgm:t>
        <a:bodyPr/>
        <a:lstStyle/>
        <a:p>
          <a:endParaRPr lang="en-US"/>
        </a:p>
      </dgm:t>
    </dgm:pt>
    <dgm:pt modelId="{4E1DE4F9-0FCE-402C-BF25-50FFFCB07019}" type="sibTrans" cxnId="{6366255D-355D-48B6-8950-264324C96037}">
      <dgm:prSet/>
      <dgm:spPr/>
      <dgm:t>
        <a:bodyPr/>
        <a:lstStyle/>
        <a:p>
          <a:endParaRPr lang="en-US"/>
        </a:p>
      </dgm:t>
    </dgm:pt>
    <dgm:pt modelId="{FFA6BEAD-B1D7-4532-8D62-3B706D23EF4D}" type="pres">
      <dgm:prSet presAssocID="{D3554877-1E56-4B36-8BFF-8B7F00C1AB09}" presName="linearFlow" presStyleCnt="0">
        <dgm:presLayoutVars>
          <dgm:dir/>
          <dgm:animLvl val="lvl"/>
          <dgm:resizeHandles val="exact"/>
        </dgm:presLayoutVars>
      </dgm:prSet>
      <dgm:spPr/>
    </dgm:pt>
    <dgm:pt modelId="{836F0785-E0EA-48A3-AF13-C9B0EED1BE77}" type="pres">
      <dgm:prSet presAssocID="{56BA82A8-0807-4F10-B191-1130404E66FD}" presName="composite" presStyleCnt="0"/>
      <dgm:spPr/>
    </dgm:pt>
    <dgm:pt modelId="{65AE5A0D-499A-49E8-B782-BD2212DAB13C}" type="pres">
      <dgm:prSet presAssocID="{56BA82A8-0807-4F10-B191-1130404E66FD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C30BD58C-5B65-481B-9776-B8831AB742C3}" type="pres">
      <dgm:prSet presAssocID="{56BA82A8-0807-4F10-B191-1130404E66FD}" presName="descendantText" presStyleLbl="alignAcc1" presStyleIdx="0" presStyleCnt="3">
        <dgm:presLayoutVars>
          <dgm:bulletEnabled val="1"/>
        </dgm:presLayoutVars>
      </dgm:prSet>
      <dgm:spPr/>
    </dgm:pt>
    <dgm:pt modelId="{B03C3B54-289E-46C0-9C5F-506EB67A2FBE}" type="pres">
      <dgm:prSet presAssocID="{CA662423-176A-4F2D-80E4-6233787B43EA}" presName="sp" presStyleCnt="0"/>
      <dgm:spPr/>
    </dgm:pt>
    <dgm:pt modelId="{7C771554-9235-47C4-BB28-E8DF7E299264}" type="pres">
      <dgm:prSet presAssocID="{CFB2B5C8-9107-4642-8DC6-42E1E4502E7F}" presName="composite" presStyleCnt="0"/>
      <dgm:spPr/>
    </dgm:pt>
    <dgm:pt modelId="{4F4DEE35-AA31-40D8-AA13-9F7CB69ACAFA}" type="pres">
      <dgm:prSet presAssocID="{CFB2B5C8-9107-4642-8DC6-42E1E4502E7F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6F043C58-0965-40EB-BDBD-A5258057B102}" type="pres">
      <dgm:prSet presAssocID="{CFB2B5C8-9107-4642-8DC6-42E1E4502E7F}" presName="descendantText" presStyleLbl="alignAcc1" presStyleIdx="1" presStyleCnt="3">
        <dgm:presLayoutVars>
          <dgm:bulletEnabled val="1"/>
        </dgm:presLayoutVars>
      </dgm:prSet>
      <dgm:spPr/>
    </dgm:pt>
    <dgm:pt modelId="{63B5B20C-4F0E-440B-8C1D-74EA2640FF7D}" type="pres">
      <dgm:prSet presAssocID="{AD26DDB8-1DF0-4F8C-BD81-8406F86918A4}" presName="sp" presStyleCnt="0"/>
      <dgm:spPr/>
    </dgm:pt>
    <dgm:pt modelId="{0210AB5F-0BC8-461C-9170-92EE902A8AB5}" type="pres">
      <dgm:prSet presAssocID="{9CD900B5-3837-4C94-B8C5-AA6A3385BE5C}" presName="composite" presStyleCnt="0"/>
      <dgm:spPr/>
    </dgm:pt>
    <dgm:pt modelId="{05E8F3B2-31CC-46C9-80CB-61D93F94A231}" type="pres">
      <dgm:prSet presAssocID="{9CD900B5-3837-4C94-B8C5-AA6A3385BE5C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642FC886-177E-469E-B70D-52E901242E66}" type="pres">
      <dgm:prSet presAssocID="{9CD900B5-3837-4C94-B8C5-AA6A3385BE5C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035C0B03-A52B-4915-93DE-9F05A59B5AE0}" type="presOf" srcId="{AEF51F3A-3E18-49C2-8C82-7AC55F1608FA}" destId="{C30BD58C-5B65-481B-9776-B8831AB742C3}" srcOrd="0" destOrd="2" presId="urn:microsoft.com/office/officeart/2005/8/layout/chevron2"/>
    <dgm:cxn modelId="{D46B3A36-E7AF-47BA-8E2B-33BD33A8AF93}" type="presOf" srcId="{C78FD212-EFCA-48C9-840A-D585E8BD04A1}" destId="{6F043C58-0965-40EB-BDBD-A5258057B102}" srcOrd="0" destOrd="0" presId="urn:microsoft.com/office/officeart/2005/8/layout/chevron2"/>
    <dgm:cxn modelId="{6366255D-355D-48B6-8950-264324C96037}" srcId="{56BA82A8-0807-4F10-B191-1130404E66FD}" destId="{56148606-BE8E-4116-BDEE-8B808088361D}" srcOrd="1" destOrd="0" parTransId="{41EA7D53-F8A2-4F4B-B89F-05EA27376A93}" sibTransId="{4E1DE4F9-0FCE-402C-BF25-50FFFCB07019}"/>
    <dgm:cxn modelId="{F65A4042-1836-4E7F-981D-27328C7F3FAF}" type="presOf" srcId="{56148606-BE8E-4116-BDEE-8B808088361D}" destId="{C30BD58C-5B65-481B-9776-B8831AB742C3}" srcOrd="0" destOrd="1" presId="urn:microsoft.com/office/officeart/2005/8/layout/chevron2"/>
    <dgm:cxn modelId="{D7AC1547-6A0D-469D-80E6-49F66CD09384}" srcId="{56BA82A8-0807-4F10-B191-1130404E66FD}" destId="{43FE1653-C689-47DC-B0CA-E93F9D8D0DDF}" srcOrd="0" destOrd="0" parTransId="{F5C1B11C-89F9-403A-A98F-DBB0F2D98143}" sibTransId="{063EBB12-45FA-403E-BA30-5F8F8B45C03F}"/>
    <dgm:cxn modelId="{87F18254-AD60-4848-9CDA-0E5FA0B2AAC0}" type="presOf" srcId="{D3554877-1E56-4B36-8BFF-8B7F00C1AB09}" destId="{FFA6BEAD-B1D7-4532-8D62-3B706D23EF4D}" srcOrd="0" destOrd="0" presId="urn:microsoft.com/office/officeart/2005/8/layout/chevron2"/>
    <dgm:cxn modelId="{31B66F83-26FD-491C-9298-31C6ADF5A873}" type="presOf" srcId="{E1444910-6E90-46D8-8EE2-D125C1C48D3E}" destId="{6F043C58-0965-40EB-BDBD-A5258057B102}" srcOrd="0" destOrd="1" presId="urn:microsoft.com/office/officeart/2005/8/layout/chevron2"/>
    <dgm:cxn modelId="{EE4FCC85-B6C2-4D93-B713-60CCC4CA81D7}" srcId="{CFB2B5C8-9107-4642-8DC6-42E1E4502E7F}" destId="{C78FD212-EFCA-48C9-840A-D585E8BD04A1}" srcOrd="0" destOrd="0" parTransId="{2244D0B5-5222-4885-BE6A-3E162F7FBC5E}" sibTransId="{239CE0AF-32F9-4161-BB1A-A1E9CB9F6F57}"/>
    <dgm:cxn modelId="{2DA7EE86-CF23-41C9-8047-FB846FA1D629}" srcId="{CFB2B5C8-9107-4642-8DC6-42E1E4502E7F}" destId="{E1444910-6E90-46D8-8EE2-D125C1C48D3E}" srcOrd="1" destOrd="0" parTransId="{534F50B1-708B-4A5C-933C-8940BB48267B}" sibTransId="{7CECEA9F-5E63-4913-A9CC-3C8F36634406}"/>
    <dgm:cxn modelId="{91D5EF89-B40A-4FD3-8AFC-AE4954DF9267}" type="presOf" srcId="{43FE1653-C689-47DC-B0CA-E93F9D8D0DDF}" destId="{C30BD58C-5B65-481B-9776-B8831AB742C3}" srcOrd="0" destOrd="0" presId="urn:microsoft.com/office/officeart/2005/8/layout/chevron2"/>
    <dgm:cxn modelId="{ADDC0F8E-AB4E-4D21-B7DF-9476CFDF1803}" type="presOf" srcId="{56BA82A8-0807-4F10-B191-1130404E66FD}" destId="{65AE5A0D-499A-49E8-B782-BD2212DAB13C}" srcOrd="0" destOrd="0" presId="urn:microsoft.com/office/officeart/2005/8/layout/chevron2"/>
    <dgm:cxn modelId="{6BFC019C-A4BA-4B1C-BB63-B8EF6884D264}" type="presOf" srcId="{CFB2B5C8-9107-4642-8DC6-42E1E4502E7F}" destId="{4F4DEE35-AA31-40D8-AA13-9F7CB69ACAFA}" srcOrd="0" destOrd="0" presId="urn:microsoft.com/office/officeart/2005/8/layout/chevron2"/>
    <dgm:cxn modelId="{393A00B2-6185-4242-89D3-A60992A0E79B}" srcId="{9CD900B5-3837-4C94-B8C5-AA6A3385BE5C}" destId="{32FB495D-1141-4714-969A-A8A955A14CA7}" srcOrd="1" destOrd="0" parTransId="{43ED1148-C8AD-40B5-A03F-4253A051884C}" sibTransId="{A2FA5B35-A183-43EF-AC23-89F60D857BA8}"/>
    <dgm:cxn modelId="{809F56B3-A1EB-4EB4-8B2B-AA03F918E2EC}" srcId="{D3554877-1E56-4B36-8BFF-8B7F00C1AB09}" destId="{9CD900B5-3837-4C94-B8C5-AA6A3385BE5C}" srcOrd="2" destOrd="0" parTransId="{755141B6-16ED-456B-A46C-12AC757CD5E3}" sibTransId="{41CCA836-7919-402D-93B6-B0653D29AD77}"/>
    <dgm:cxn modelId="{40725FB4-FBEF-450C-8EEC-E0B8C72EC059}" type="presOf" srcId="{9CD900B5-3837-4C94-B8C5-AA6A3385BE5C}" destId="{05E8F3B2-31CC-46C9-80CB-61D93F94A231}" srcOrd="0" destOrd="0" presId="urn:microsoft.com/office/officeart/2005/8/layout/chevron2"/>
    <dgm:cxn modelId="{D976A0C6-8672-4725-B48B-7185A9839782}" type="presOf" srcId="{BB23F8C6-251C-4644-84D1-66DCE037FF7F}" destId="{642FC886-177E-469E-B70D-52E901242E66}" srcOrd="0" destOrd="0" presId="urn:microsoft.com/office/officeart/2005/8/layout/chevron2"/>
    <dgm:cxn modelId="{A9D319D5-9C95-417A-9BFE-90C36A4256B9}" srcId="{D3554877-1E56-4B36-8BFF-8B7F00C1AB09}" destId="{CFB2B5C8-9107-4642-8DC6-42E1E4502E7F}" srcOrd="1" destOrd="0" parTransId="{C31CC44A-9A74-4AD5-A03D-12BC25C285DC}" sibTransId="{AD26DDB8-1DF0-4F8C-BD81-8406F86918A4}"/>
    <dgm:cxn modelId="{2B1143D6-B670-442A-A5D0-3A72ED02EFA1}" type="presOf" srcId="{32FB495D-1141-4714-969A-A8A955A14CA7}" destId="{642FC886-177E-469E-B70D-52E901242E66}" srcOrd="0" destOrd="1" presId="urn:microsoft.com/office/officeart/2005/8/layout/chevron2"/>
    <dgm:cxn modelId="{6788B5E3-1BAA-4CD1-80C1-C671497C37D7}" srcId="{56BA82A8-0807-4F10-B191-1130404E66FD}" destId="{AEF51F3A-3E18-49C2-8C82-7AC55F1608FA}" srcOrd="2" destOrd="0" parTransId="{E9E27F34-6E51-4EBA-8D41-29A102B9840E}" sibTransId="{09B229F5-365D-4F28-A7B2-7687707F1432}"/>
    <dgm:cxn modelId="{2B36C7E8-0703-45B0-8EBB-4518D8776536}" srcId="{9CD900B5-3837-4C94-B8C5-AA6A3385BE5C}" destId="{BB23F8C6-251C-4644-84D1-66DCE037FF7F}" srcOrd="0" destOrd="0" parTransId="{A94E15F7-0EA8-4B65-A4E9-3DFDAC1D6964}" sibTransId="{FAF0DB63-AF1D-4A6E-95FC-F43CAF20222B}"/>
    <dgm:cxn modelId="{4FF1D4FB-1795-4369-8EE4-BC2B8529B772}" srcId="{D3554877-1E56-4B36-8BFF-8B7F00C1AB09}" destId="{56BA82A8-0807-4F10-B191-1130404E66FD}" srcOrd="0" destOrd="0" parTransId="{D710FB04-DD0A-4511-A661-E860B64286B0}" sibTransId="{CA662423-176A-4F2D-80E4-6233787B43EA}"/>
    <dgm:cxn modelId="{2C4BC124-F03C-4227-BBF9-6B29ACF94318}" type="presParOf" srcId="{FFA6BEAD-B1D7-4532-8D62-3B706D23EF4D}" destId="{836F0785-E0EA-48A3-AF13-C9B0EED1BE77}" srcOrd="0" destOrd="0" presId="urn:microsoft.com/office/officeart/2005/8/layout/chevron2"/>
    <dgm:cxn modelId="{38EA0210-D597-4207-9820-F7E1059BC778}" type="presParOf" srcId="{836F0785-E0EA-48A3-AF13-C9B0EED1BE77}" destId="{65AE5A0D-499A-49E8-B782-BD2212DAB13C}" srcOrd="0" destOrd="0" presId="urn:microsoft.com/office/officeart/2005/8/layout/chevron2"/>
    <dgm:cxn modelId="{4E6CC0B6-3F80-4736-B078-EDB6A16F6431}" type="presParOf" srcId="{836F0785-E0EA-48A3-AF13-C9B0EED1BE77}" destId="{C30BD58C-5B65-481B-9776-B8831AB742C3}" srcOrd="1" destOrd="0" presId="urn:microsoft.com/office/officeart/2005/8/layout/chevron2"/>
    <dgm:cxn modelId="{06AC96A2-40DF-4221-9A38-EE897CC6CE14}" type="presParOf" srcId="{FFA6BEAD-B1D7-4532-8D62-3B706D23EF4D}" destId="{B03C3B54-289E-46C0-9C5F-506EB67A2FBE}" srcOrd="1" destOrd="0" presId="urn:microsoft.com/office/officeart/2005/8/layout/chevron2"/>
    <dgm:cxn modelId="{29F869F1-82EB-452A-A4FE-98A85C603E61}" type="presParOf" srcId="{FFA6BEAD-B1D7-4532-8D62-3B706D23EF4D}" destId="{7C771554-9235-47C4-BB28-E8DF7E299264}" srcOrd="2" destOrd="0" presId="urn:microsoft.com/office/officeart/2005/8/layout/chevron2"/>
    <dgm:cxn modelId="{02E9275E-C74C-4A04-9B35-EA395DEF9A8E}" type="presParOf" srcId="{7C771554-9235-47C4-BB28-E8DF7E299264}" destId="{4F4DEE35-AA31-40D8-AA13-9F7CB69ACAFA}" srcOrd="0" destOrd="0" presId="urn:microsoft.com/office/officeart/2005/8/layout/chevron2"/>
    <dgm:cxn modelId="{65D79FBD-3047-4F8E-A8F1-5F39CF4C8F89}" type="presParOf" srcId="{7C771554-9235-47C4-BB28-E8DF7E299264}" destId="{6F043C58-0965-40EB-BDBD-A5258057B102}" srcOrd="1" destOrd="0" presId="urn:microsoft.com/office/officeart/2005/8/layout/chevron2"/>
    <dgm:cxn modelId="{7FADD9EA-6069-47B2-ABAE-E0516DF7A2F4}" type="presParOf" srcId="{FFA6BEAD-B1D7-4532-8D62-3B706D23EF4D}" destId="{63B5B20C-4F0E-440B-8C1D-74EA2640FF7D}" srcOrd="3" destOrd="0" presId="urn:microsoft.com/office/officeart/2005/8/layout/chevron2"/>
    <dgm:cxn modelId="{AC76D20E-CF29-4D10-B34C-D5AF645867AE}" type="presParOf" srcId="{FFA6BEAD-B1D7-4532-8D62-3B706D23EF4D}" destId="{0210AB5F-0BC8-461C-9170-92EE902A8AB5}" srcOrd="4" destOrd="0" presId="urn:microsoft.com/office/officeart/2005/8/layout/chevron2"/>
    <dgm:cxn modelId="{DC42B594-4B40-4AD3-8853-FE5FACD0B1BB}" type="presParOf" srcId="{0210AB5F-0BC8-461C-9170-92EE902A8AB5}" destId="{05E8F3B2-31CC-46C9-80CB-61D93F94A231}" srcOrd="0" destOrd="0" presId="urn:microsoft.com/office/officeart/2005/8/layout/chevron2"/>
    <dgm:cxn modelId="{3A80D589-5D92-472C-B583-25BAD036F7DF}" type="presParOf" srcId="{0210AB5F-0BC8-461C-9170-92EE902A8AB5}" destId="{642FC886-177E-469E-B70D-52E901242E6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0CF60C-CF76-41D8-B885-84E1D5CE77FC}" type="doc">
      <dgm:prSet loTypeId="urn:microsoft.com/office/officeart/2005/8/layout/hProcess6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A468208-BF48-467F-87A3-A6A907D81845}">
      <dgm:prSet phldrT="[Text]"/>
      <dgm:spPr/>
      <dgm:t>
        <a:bodyPr/>
        <a:lstStyle/>
        <a:p>
          <a:r>
            <a:rPr lang="en-US" dirty="0"/>
            <a:t>Trauma</a:t>
          </a:r>
        </a:p>
      </dgm:t>
    </dgm:pt>
    <dgm:pt modelId="{9F3D09A1-6E5A-45DA-865C-B415D12860D0}" type="parTrans" cxnId="{747732DE-910D-49E8-B146-77D231D2440E}">
      <dgm:prSet/>
      <dgm:spPr/>
      <dgm:t>
        <a:bodyPr/>
        <a:lstStyle/>
        <a:p>
          <a:endParaRPr lang="en-US"/>
        </a:p>
      </dgm:t>
    </dgm:pt>
    <dgm:pt modelId="{412C82F8-54A0-4A89-B118-1D5D2079F803}" type="sibTrans" cxnId="{747732DE-910D-49E8-B146-77D231D2440E}">
      <dgm:prSet/>
      <dgm:spPr/>
      <dgm:t>
        <a:bodyPr/>
        <a:lstStyle/>
        <a:p>
          <a:endParaRPr lang="en-US"/>
        </a:p>
      </dgm:t>
    </dgm:pt>
    <dgm:pt modelId="{D124C172-1BCD-4D9E-B722-5A8F4D630A6D}">
      <dgm:prSet phldrT="[Text]"/>
      <dgm:spPr/>
      <dgm:t>
        <a:bodyPr/>
        <a:lstStyle/>
        <a:p>
          <a:r>
            <a:rPr lang="en-US" dirty="0"/>
            <a:t>Affects and changes methylation</a:t>
          </a:r>
        </a:p>
      </dgm:t>
    </dgm:pt>
    <dgm:pt modelId="{5E942DA2-EA1F-4C7A-BA92-45EEE6685609}" type="parTrans" cxnId="{66BF373B-B042-478C-9E07-62E2BF252428}">
      <dgm:prSet/>
      <dgm:spPr/>
      <dgm:t>
        <a:bodyPr/>
        <a:lstStyle/>
        <a:p>
          <a:endParaRPr lang="en-US"/>
        </a:p>
      </dgm:t>
    </dgm:pt>
    <dgm:pt modelId="{4A63AE4E-5E6F-4FCD-AE4A-B6B95732B9D0}" type="sibTrans" cxnId="{66BF373B-B042-478C-9E07-62E2BF252428}">
      <dgm:prSet/>
      <dgm:spPr/>
      <dgm:t>
        <a:bodyPr/>
        <a:lstStyle/>
        <a:p>
          <a:endParaRPr lang="en-US"/>
        </a:p>
      </dgm:t>
    </dgm:pt>
    <dgm:pt modelId="{DA7C764B-2D97-4796-A652-7AAD4D186EAA}">
      <dgm:prSet phldrT="[Text]"/>
      <dgm:spPr/>
      <dgm:t>
        <a:bodyPr/>
        <a:lstStyle/>
        <a:p>
          <a:r>
            <a:rPr lang="en-US" dirty="0"/>
            <a:t>This change is passed on genetically</a:t>
          </a:r>
        </a:p>
      </dgm:t>
    </dgm:pt>
    <dgm:pt modelId="{D212803C-3B7E-4BCE-A81C-AF0CD7068CFC}" type="parTrans" cxnId="{9438D6C8-4D95-4BEF-8D12-C67877EDE71B}">
      <dgm:prSet/>
      <dgm:spPr/>
      <dgm:t>
        <a:bodyPr/>
        <a:lstStyle/>
        <a:p>
          <a:endParaRPr lang="en-US"/>
        </a:p>
      </dgm:t>
    </dgm:pt>
    <dgm:pt modelId="{EDBE83F1-6F1E-48D1-A379-C709C104E14D}" type="sibTrans" cxnId="{9438D6C8-4D95-4BEF-8D12-C67877EDE71B}">
      <dgm:prSet/>
      <dgm:spPr/>
      <dgm:t>
        <a:bodyPr/>
        <a:lstStyle/>
        <a:p>
          <a:endParaRPr lang="en-US"/>
        </a:p>
      </dgm:t>
    </dgm:pt>
    <dgm:pt modelId="{B16C8E0C-4E41-4DBB-B31E-3C7056393AE4}">
      <dgm:prSet phldrT="[Text]"/>
      <dgm:spPr/>
      <dgm:t>
        <a:bodyPr/>
        <a:lstStyle/>
        <a:p>
          <a:r>
            <a:rPr lang="en-US" dirty="0"/>
            <a:t>Trauma</a:t>
          </a:r>
        </a:p>
      </dgm:t>
    </dgm:pt>
    <dgm:pt modelId="{41C7FF26-4CB7-4720-8E18-CB047530AC93}" type="parTrans" cxnId="{2F1859EE-6DF4-4DA0-B9F8-46CFBE99A4E6}">
      <dgm:prSet/>
      <dgm:spPr/>
      <dgm:t>
        <a:bodyPr/>
        <a:lstStyle/>
        <a:p>
          <a:endParaRPr lang="en-US"/>
        </a:p>
      </dgm:t>
    </dgm:pt>
    <dgm:pt modelId="{86F56396-D3DB-44B1-B3A5-2B2A6ED65DB3}" type="sibTrans" cxnId="{2F1859EE-6DF4-4DA0-B9F8-46CFBE99A4E6}">
      <dgm:prSet/>
      <dgm:spPr/>
      <dgm:t>
        <a:bodyPr/>
        <a:lstStyle/>
        <a:p>
          <a:endParaRPr lang="en-US"/>
        </a:p>
      </dgm:t>
    </dgm:pt>
    <dgm:pt modelId="{1D8FFB76-BA5E-4D3A-8DDB-977906164B8B}">
      <dgm:prSet phldrT="[Text]"/>
      <dgm:spPr/>
      <dgm:t>
        <a:bodyPr/>
        <a:lstStyle/>
        <a:p>
          <a:r>
            <a:rPr lang="en-US" dirty="0"/>
            <a:t>Methylation impacts DNA/gene expression</a:t>
          </a:r>
        </a:p>
      </dgm:t>
    </dgm:pt>
    <dgm:pt modelId="{E6B2ACE0-8315-4AD2-9C55-772ECD1E828F}" type="parTrans" cxnId="{9E0B1E7F-57CB-4517-807D-693D58606B72}">
      <dgm:prSet/>
      <dgm:spPr/>
      <dgm:t>
        <a:bodyPr/>
        <a:lstStyle/>
        <a:p>
          <a:endParaRPr lang="en-US"/>
        </a:p>
      </dgm:t>
    </dgm:pt>
    <dgm:pt modelId="{A40778C5-C14C-4375-A32E-CE536348AF03}" type="sibTrans" cxnId="{9E0B1E7F-57CB-4517-807D-693D58606B72}">
      <dgm:prSet/>
      <dgm:spPr/>
      <dgm:t>
        <a:bodyPr/>
        <a:lstStyle/>
        <a:p>
          <a:endParaRPr lang="en-US"/>
        </a:p>
      </dgm:t>
    </dgm:pt>
    <dgm:pt modelId="{9FDCAB0E-3521-4AB8-BFA0-CE789D766274}">
      <dgm:prSet phldrT="[Text]"/>
      <dgm:spPr/>
      <dgm:t>
        <a:bodyPr/>
        <a:lstStyle/>
        <a:p>
          <a:r>
            <a:rPr lang="en-US" dirty="0"/>
            <a:t>This “turns on” risk factors for disease</a:t>
          </a:r>
        </a:p>
      </dgm:t>
    </dgm:pt>
    <dgm:pt modelId="{D50C263E-51C2-4F0F-8AEB-BB861BB33AEF}" type="parTrans" cxnId="{DE869EED-8DA6-4CEC-96C1-2DF6DC838257}">
      <dgm:prSet/>
      <dgm:spPr/>
      <dgm:t>
        <a:bodyPr/>
        <a:lstStyle/>
        <a:p>
          <a:endParaRPr lang="en-US"/>
        </a:p>
      </dgm:t>
    </dgm:pt>
    <dgm:pt modelId="{75D8614F-2C17-4CB7-8C65-272A55A58E50}" type="sibTrans" cxnId="{DE869EED-8DA6-4CEC-96C1-2DF6DC838257}">
      <dgm:prSet/>
      <dgm:spPr/>
      <dgm:t>
        <a:bodyPr/>
        <a:lstStyle/>
        <a:p>
          <a:endParaRPr lang="en-US"/>
        </a:p>
      </dgm:t>
    </dgm:pt>
    <dgm:pt modelId="{DD6C7023-180B-4713-93E4-03D38A5B4C1A}">
      <dgm:prSet phldrT="[Text]"/>
      <dgm:spPr/>
      <dgm:t>
        <a:bodyPr/>
        <a:lstStyle/>
        <a:p>
          <a:r>
            <a:rPr lang="en-US" dirty="0"/>
            <a:t>Trauma</a:t>
          </a:r>
        </a:p>
      </dgm:t>
    </dgm:pt>
    <dgm:pt modelId="{9CD35A99-84FA-4B5C-A011-8643C31EF1F0}" type="parTrans" cxnId="{7C665933-53AB-44C0-94CC-1CADED6E66CE}">
      <dgm:prSet/>
      <dgm:spPr/>
      <dgm:t>
        <a:bodyPr/>
        <a:lstStyle/>
        <a:p>
          <a:endParaRPr lang="en-US"/>
        </a:p>
      </dgm:t>
    </dgm:pt>
    <dgm:pt modelId="{F2697BF2-F610-4BFC-A4CC-887CB3B105A4}" type="sibTrans" cxnId="{7C665933-53AB-44C0-94CC-1CADED6E66CE}">
      <dgm:prSet/>
      <dgm:spPr/>
      <dgm:t>
        <a:bodyPr/>
        <a:lstStyle/>
        <a:p>
          <a:endParaRPr lang="en-US"/>
        </a:p>
      </dgm:t>
    </dgm:pt>
    <dgm:pt modelId="{C74719F8-FF78-4C20-9241-350AD760993F}">
      <dgm:prSet phldrT="[Text]"/>
      <dgm:spPr/>
      <dgm:t>
        <a:bodyPr/>
        <a:lstStyle/>
        <a:p>
          <a:r>
            <a:rPr lang="en-US" dirty="0"/>
            <a:t>Native Americans have higher rates of chronic illness and disease</a:t>
          </a:r>
        </a:p>
      </dgm:t>
    </dgm:pt>
    <dgm:pt modelId="{5D669094-E852-415D-865D-33F6A2FBD071}" type="parTrans" cxnId="{18299EA1-E381-4345-A9F2-767BEF0275DC}">
      <dgm:prSet/>
      <dgm:spPr/>
      <dgm:t>
        <a:bodyPr/>
        <a:lstStyle/>
        <a:p>
          <a:endParaRPr lang="en-US"/>
        </a:p>
      </dgm:t>
    </dgm:pt>
    <dgm:pt modelId="{E6DC8D81-DDE5-4B54-A0EF-258B12ED44CE}" type="sibTrans" cxnId="{18299EA1-E381-4345-A9F2-767BEF0275DC}">
      <dgm:prSet/>
      <dgm:spPr/>
      <dgm:t>
        <a:bodyPr/>
        <a:lstStyle/>
        <a:p>
          <a:endParaRPr lang="en-US"/>
        </a:p>
      </dgm:t>
    </dgm:pt>
    <dgm:pt modelId="{87E971E4-F652-4D4A-A18C-FF66FC66A3E4}" type="pres">
      <dgm:prSet presAssocID="{AD0CF60C-CF76-41D8-B885-84E1D5CE77FC}" presName="theList" presStyleCnt="0">
        <dgm:presLayoutVars>
          <dgm:dir/>
          <dgm:animLvl val="lvl"/>
          <dgm:resizeHandles val="exact"/>
        </dgm:presLayoutVars>
      </dgm:prSet>
      <dgm:spPr/>
    </dgm:pt>
    <dgm:pt modelId="{7127CA05-334B-4A4B-92E1-5712D046DC38}" type="pres">
      <dgm:prSet presAssocID="{AA468208-BF48-467F-87A3-A6A907D81845}" presName="compNode" presStyleCnt="0"/>
      <dgm:spPr/>
    </dgm:pt>
    <dgm:pt modelId="{9F80D9C0-BEF0-42B0-94D2-D7C54741794D}" type="pres">
      <dgm:prSet presAssocID="{AA468208-BF48-467F-87A3-A6A907D81845}" presName="noGeometry" presStyleCnt="0"/>
      <dgm:spPr/>
    </dgm:pt>
    <dgm:pt modelId="{5172A896-E65C-4737-8547-BA52F14CAB3D}" type="pres">
      <dgm:prSet presAssocID="{AA468208-BF48-467F-87A3-A6A907D81845}" presName="childTextVisible" presStyleLbl="bgAccFollowNode1" presStyleIdx="0" presStyleCnt="3" custScaleY="127089">
        <dgm:presLayoutVars>
          <dgm:bulletEnabled val="1"/>
        </dgm:presLayoutVars>
      </dgm:prSet>
      <dgm:spPr/>
    </dgm:pt>
    <dgm:pt modelId="{5A1374A9-854C-4C59-B049-351A400EA5E4}" type="pres">
      <dgm:prSet presAssocID="{AA468208-BF48-467F-87A3-A6A907D81845}" presName="childTextHidden" presStyleLbl="bgAccFollowNode1" presStyleIdx="0" presStyleCnt="3"/>
      <dgm:spPr/>
    </dgm:pt>
    <dgm:pt modelId="{BBA339C2-E0A0-4DAF-9841-48D3A19726D1}" type="pres">
      <dgm:prSet presAssocID="{AA468208-BF48-467F-87A3-A6A907D81845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3A52AA7D-B26D-45A4-AB3C-F2604184B417}" type="pres">
      <dgm:prSet presAssocID="{AA468208-BF48-467F-87A3-A6A907D81845}" presName="aSpace" presStyleCnt="0"/>
      <dgm:spPr/>
    </dgm:pt>
    <dgm:pt modelId="{B982E280-4EDC-42C9-93C1-DCACF27B4994}" type="pres">
      <dgm:prSet presAssocID="{B16C8E0C-4E41-4DBB-B31E-3C7056393AE4}" presName="compNode" presStyleCnt="0"/>
      <dgm:spPr/>
    </dgm:pt>
    <dgm:pt modelId="{9CBFB3F8-083E-4BC6-A50A-C62DC3196CED}" type="pres">
      <dgm:prSet presAssocID="{B16C8E0C-4E41-4DBB-B31E-3C7056393AE4}" presName="noGeometry" presStyleCnt="0"/>
      <dgm:spPr/>
    </dgm:pt>
    <dgm:pt modelId="{F77CECE6-49FF-4F03-88C3-EA3A9D2431D4}" type="pres">
      <dgm:prSet presAssocID="{B16C8E0C-4E41-4DBB-B31E-3C7056393AE4}" presName="childTextVisible" presStyleLbl="bgAccFollowNode1" presStyleIdx="1" presStyleCnt="3" custScaleY="138808">
        <dgm:presLayoutVars>
          <dgm:bulletEnabled val="1"/>
        </dgm:presLayoutVars>
      </dgm:prSet>
      <dgm:spPr/>
    </dgm:pt>
    <dgm:pt modelId="{A7BFA20F-2E15-4405-8545-53FC96C57FA2}" type="pres">
      <dgm:prSet presAssocID="{B16C8E0C-4E41-4DBB-B31E-3C7056393AE4}" presName="childTextHidden" presStyleLbl="bgAccFollowNode1" presStyleIdx="1" presStyleCnt="3"/>
      <dgm:spPr/>
    </dgm:pt>
    <dgm:pt modelId="{2DB5B94E-06F2-4A7F-AA00-16F0C8A86068}" type="pres">
      <dgm:prSet presAssocID="{B16C8E0C-4E41-4DBB-B31E-3C7056393AE4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D2C7C9FE-AF6F-4BB5-82D4-42110B1B1EFB}" type="pres">
      <dgm:prSet presAssocID="{B16C8E0C-4E41-4DBB-B31E-3C7056393AE4}" presName="aSpace" presStyleCnt="0"/>
      <dgm:spPr/>
    </dgm:pt>
    <dgm:pt modelId="{B1ED9EBF-22D4-4B82-BDA4-A903AE1B2527}" type="pres">
      <dgm:prSet presAssocID="{DD6C7023-180B-4713-93E4-03D38A5B4C1A}" presName="compNode" presStyleCnt="0"/>
      <dgm:spPr/>
    </dgm:pt>
    <dgm:pt modelId="{BC74AFFF-8FF0-4C18-A486-03998036C949}" type="pres">
      <dgm:prSet presAssocID="{DD6C7023-180B-4713-93E4-03D38A5B4C1A}" presName="noGeometry" presStyleCnt="0"/>
      <dgm:spPr/>
    </dgm:pt>
    <dgm:pt modelId="{777599E5-6E4E-4329-B117-287B802B19AB}" type="pres">
      <dgm:prSet presAssocID="{DD6C7023-180B-4713-93E4-03D38A5B4C1A}" presName="childTextVisible" presStyleLbl="bgAccFollowNode1" presStyleIdx="2" presStyleCnt="3" custScaleY="132416">
        <dgm:presLayoutVars>
          <dgm:bulletEnabled val="1"/>
        </dgm:presLayoutVars>
      </dgm:prSet>
      <dgm:spPr/>
    </dgm:pt>
    <dgm:pt modelId="{04338EBE-743C-4E69-8D22-3A603D70B2E8}" type="pres">
      <dgm:prSet presAssocID="{DD6C7023-180B-4713-93E4-03D38A5B4C1A}" presName="childTextHidden" presStyleLbl="bgAccFollowNode1" presStyleIdx="2" presStyleCnt="3"/>
      <dgm:spPr/>
    </dgm:pt>
    <dgm:pt modelId="{96EF1C8F-20F6-4F72-A9EE-AB96AA3ED59A}" type="pres">
      <dgm:prSet presAssocID="{DD6C7023-180B-4713-93E4-03D38A5B4C1A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293E4B07-A881-401D-AB12-9035CAAC48F9}" type="presOf" srcId="{DA7C764B-2D97-4796-A652-7AAD4D186EAA}" destId="{5A1374A9-854C-4C59-B049-351A400EA5E4}" srcOrd="1" destOrd="1" presId="urn:microsoft.com/office/officeart/2005/8/layout/hProcess6"/>
    <dgm:cxn modelId="{0DDD0110-C224-4844-8ACA-AB0A034A31CF}" type="presOf" srcId="{1D8FFB76-BA5E-4D3A-8DDB-977906164B8B}" destId="{F77CECE6-49FF-4F03-88C3-EA3A9D2431D4}" srcOrd="0" destOrd="0" presId="urn:microsoft.com/office/officeart/2005/8/layout/hProcess6"/>
    <dgm:cxn modelId="{E35BC322-A5A1-47A1-BF0C-E1B34A5F60DD}" type="presOf" srcId="{9FDCAB0E-3521-4AB8-BFA0-CE789D766274}" destId="{F77CECE6-49FF-4F03-88C3-EA3A9D2431D4}" srcOrd="0" destOrd="1" presId="urn:microsoft.com/office/officeart/2005/8/layout/hProcess6"/>
    <dgm:cxn modelId="{AC1A772B-8D46-4B5C-B526-DCA4AE547FA9}" type="presOf" srcId="{9FDCAB0E-3521-4AB8-BFA0-CE789D766274}" destId="{A7BFA20F-2E15-4405-8545-53FC96C57FA2}" srcOrd="1" destOrd="1" presId="urn:microsoft.com/office/officeart/2005/8/layout/hProcess6"/>
    <dgm:cxn modelId="{7C665933-53AB-44C0-94CC-1CADED6E66CE}" srcId="{AD0CF60C-CF76-41D8-B885-84E1D5CE77FC}" destId="{DD6C7023-180B-4713-93E4-03D38A5B4C1A}" srcOrd="2" destOrd="0" parTransId="{9CD35A99-84FA-4B5C-A011-8643C31EF1F0}" sibTransId="{F2697BF2-F610-4BFC-A4CC-887CB3B105A4}"/>
    <dgm:cxn modelId="{66BF373B-B042-478C-9E07-62E2BF252428}" srcId="{AA468208-BF48-467F-87A3-A6A907D81845}" destId="{D124C172-1BCD-4D9E-B722-5A8F4D630A6D}" srcOrd="0" destOrd="0" parTransId="{5E942DA2-EA1F-4C7A-BA92-45EEE6685609}" sibTransId="{4A63AE4E-5E6F-4FCD-AE4A-B6B95732B9D0}"/>
    <dgm:cxn modelId="{3A0E7F53-6F51-4A29-A18C-561EF5B41E10}" type="presOf" srcId="{D124C172-1BCD-4D9E-B722-5A8F4D630A6D}" destId="{5172A896-E65C-4737-8547-BA52F14CAB3D}" srcOrd="0" destOrd="0" presId="urn:microsoft.com/office/officeart/2005/8/layout/hProcess6"/>
    <dgm:cxn modelId="{9E0B1E7F-57CB-4517-807D-693D58606B72}" srcId="{B16C8E0C-4E41-4DBB-B31E-3C7056393AE4}" destId="{1D8FFB76-BA5E-4D3A-8DDB-977906164B8B}" srcOrd="0" destOrd="0" parTransId="{E6B2ACE0-8315-4AD2-9C55-772ECD1E828F}" sibTransId="{A40778C5-C14C-4375-A32E-CE536348AF03}"/>
    <dgm:cxn modelId="{CCA7ED83-6ACE-481F-94B5-F3B60A126F30}" type="presOf" srcId="{DD6C7023-180B-4713-93E4-03D38A5B4C1A}" destId="{96EF1C8F-20F6-4F72-A9EE-AB96AA3ED59A}" srcOrd="0" destOrd="0" presId="urn:microsoft.com/office/officeart/2005/8/layout/hProcess6"/>
    <dgm:cxn modelId="{AEECE985-C9FA-4AC0-92E4-C7EE2A479BC3}" type="presOf" srcId="{C74719F8-FF78-4C20-9241-350AD760993F}" destId="{777599E5-6E4E-4329-B117-287B802B19AB}" srcOrd="0" destOrd="0" presId="urn:microsoft.com/office/officeart/2005/8/layout/hProcess6"/>
    <dgm:cxn modelId="{38FEE195-BFC9-4171-BD77-5BA10D23D56D}" type="presOf" srcId="{AA468208-BF48-467F-87A3-A6A907D81845}" destId="{BBA339C2-E0A0-4DAF-9841-48D3A19726D1}" srcOrd="0" destOrd="0" presId="urn:microsoft.com/office/officeart/2005/8/layout/hProcess6"/>
    <dgm:cxn modelId="{C8B87B96-0E96-450C-A565-B4E507B4037F}" type="presOf" srcId="{DA7C764B-2D97-4796-A652-7AAD4D186EAA}" destId="{5172A896-E65C-4737-8547-BA52F14CAB3D}" srcOrd="0" destOrd="1" presId="urn:microsoft.com/office/officeart/2005/8/layout/hProcess6"/>
    <dgm:cxn modelId="{18299EA1-E381-4345-A9F2-767BEF0275DC}" srcId="{DD6C7023-180B-4713-93E4-03D38A5B4C1A}" destId="{C74719F8-FF78-4C20-9241-350AD760993F}" srcOrd="0" destOrd="0" parTransId="{5D669094-E852-415D-865D-33F6A2FBD071}" sibTransId="{E6DC8D81-DDE5-4B54-A0EF-258B12ED44CE}"/>
    <dgm:cxn modelId="{314FBBA6-78C3-4DC2-BDAE-338B8D0919C3}" type="presOf" srcId="{AD0CF60C-CF76-41D8-B885-84E1D5CE77FC}" destId="{87E971E4-F652-4D4A-A18C-FF66FC66A3E4}" srcOrd="0" destOrd="0" presId="urn:microsoft.com/office/officeart/2005/8/layout/hProcess6"/>
    <dgm:cxn modelId="{A9265AB3-F2D4-44AD-B27D-EE6D1C3837C5}" type="presOf" srcId="{D124C172-1BCD-4D9E-B722-5A8F4D630A6D}" destId="{5A1374A9-854C-4C59-B049-351A400EA5E4}" srcOrd="1" destOrd="0" presId="urn:microsoft.com/office/officeart/2005/8/layout/hProcess6"/>
    <dgm:cxn modelId="{49B94DBA-85EA-4F9A-979C-06606F11E8B2}" type="presOf" srcId="{C74719F8-FF78-4C20-9241-350AD760993F}" destId="{04338EBE-743C-4E69-8D22-3A603D70B2E8}" srcOrd="1" destOrd="0" presId="urn:microsoft.com/office/officeart/2005/8/layout/hProcess6"/>
    <dgm:cxn modelId="{DD152DC1-4E30-4A07-9004-17A906A40FE0}" type="presOf" srcId="{B16C8E0C-4E41-4DBB-B31E-3C7056393AE4}" destId="{2DB5B94E-06F2-4A7F-AA00-16F0C8A86068}" srcOrd="0" destOrd="0" presId="urn:microsoft.com/office/officeart/2005/8/layout/hProcess6"/>
    <dgm:cxn modelId="{9438D6C8-4D95-4BEF-8D12-C67877EDE71B}" srcId="{AA468208-BF48-467F-87A3-A6A907D81845}" destId="{DA7C764B-2D97-4796-A652-7AAD4D186EAA}" srcOrd="1" destOrd="0" parTransId="{D212803C-3B7E-4BCE-A81C-AF0CD7068CFC}" sibTransId="{EDBE83F1-6F1E-48D1-A379-C709C104E14D}"/>
    <dgm:cxn modelId="{747732DE-910D-49E8-B146-77D231D2440E}" srcId="{AD0CF60C-CF76-41D8-B885-84E1D5CE77FC}" destId="{AA468208-BF48-467F-87A3-A6A907D81845}" srcOrd="0" destOrd="0" parTransId="{9F3D09A1-6E5A-45DA-865C-B415D12860D0}" sibTransId="{412C82F8-54A0-4A89-B118-1D5D2079F803}"/>
    <dgm:cxn modelId="{DE869EED-8DA6-4CEC-96C1-2DF6DC838257}" srcId="{B16C8E0C-4E41-4DBB-B31E-3C7056393AE4}" destId="{9FDCAB0E-3521-4AB8-BFA0-CE789D766274}" srcOrd="1" destOrd="0" parTransId="{D50C263E-51C2-4F0F-8AEB-BB861BB33AEF}" sibTransId="{75D8614F-2C17-4CB7-8C65-272A55A58E50}"/>
    <dgm:cxn modelId="{2F1859EE-6DF4-4DA0-B9F8-46CFBE99A4E6}" srcId="{AD0CF60C-CF76-41D8-B885-84E1D5CE77FC}" destId="{B16C8E0C-4E41-4DBB-B31E-3C7056393AE4}" srcOrd="1" destOrd="0" parTransId="{41C7FF26-4CB7-4720-8E18-CB047530AC93}" sibTransId="{86F56396-D3DB-44B1-B3A5-2B2A6ED65DB3}"/>
    <dgm:cxn modelId="{0E2B43F6-76B4-4AB4-B313-4D3BFEE593A1}" type="presOf" srcId="{1D8FFB76-BA5E-4D3A-8DDB-977906164B8B}" destId="{A7BFA20F-2E15-4405-8545-53FC96C57FA2}" srcOrd="1" destOrd="0" presId="urn:microsoft.com/office/officeart/2005/8/layout/hProcess6"/>
    <dgm:cxn modelId="{DAA1BCB2-7C04-4C35-B895-3E359DEC1776}" type="presParOf" srcId="{87E971E4-F652-4D4A-A18C-FF66FC66A3E4}" destId="{7127CA05-334B-4A4B-92E1-5712D046DC38}" srcOrd="0" destOrd="0" presId="urn:microsoft.com/office/officeart/2005/8/layout/hProcess6"/>
    <dgm:cxn modelId="{A7367136-F79A-4E45-956C-FE60D07D8965}" type="presParOf" srcId="{7127CA05-334B-4A4B-92E1-5712D046DC38}" destId="{9F80D9C0-BEF0-42B0-94D2-D7C54741794D}" srcOrd="0" destOrd="0" presId="urn:microsoft.com/office/officeart/2005/8/layout/hProcess6"/>
    <dgm:cxn modelId="{1D67A7D3-7020-4406-83BF-53266EBE7AF2}" type="presParOf" srcId="{7127CA05-334B-4A4B-92E1-5712D046DC38}" destId="{5172A896-E65C-4737-8547-BA52F14CAB3D}" srcOrd="1" destOrd="0" presId="urn:microsoft.com/office/officeart/2005/8/layout/hProcess6"/>
    <dgm:cxn modelId="{A1E18365-5300-4790-BA4D-97294484D611}" type="presParOf" srcId="{7127CA05-334B-4A4B-92E1-5712D046DC38}" destId="{5A1374A9-854C-4C59-B049-351A400EA5E4}" srcOrd="2" destOrd="0" presId="urn:microsoft.com/office/officeart/2005/8/layout/hProcess6"/>
    <dgm:cxn modelId="{48D0E367-F0CB-4BEE-BAD6-17EC594F5C7D}" type="presParOf" srcId="{7127CA05-334B-4A4B-92E1-5712D046DC38}" destId="{BBA339C2-E0A0-4DAF-9841-48D3A19726D1}" srcOrd="3" destOrd="0" presId="urn:microsoft.com/office/officeart/2005/8/layout/hProcess6"/>
    <dgm:cxn modelId="{AE33C9F7-3EF8-4562-A8F3-10E03153EA94}" type="presParOf" srcId="{87E971E4-F652-4D4A-A18C-FF66FC66A3E4}" destId="{3A52AA7D-B26D-45A4-AB3C-F2604184B417}" srcOrd="1" destOrd="0" presId="urn:microsoft.com/office/officeart/2005/8/layout/hProcess6"/>
    <dgm:cxn modelId="{6D6D4A66-532B-426D-829E-098022A08AE4}" type="presParOf" srcId="{87E971E4-F652-4D4A-A18C-FF66FC66A3E4}" destId="{B982E280-4EDC-42C9-93C1-DCACF27B4994}" srcOrd="2" destOrd="0" presId="urn:microsoft.com/office/officeart/2005/8/layout/hProcess6"/>
    <dgm:cxn modelId="{34C5D820-48BB-4526-8C34-C645CC458E82}" type="presParOf" srcId="{B982E280-4EDC-42C9-93C1-DCACF27B4994}" destId="{9CBFB3F8-083E-4BC6-A50A-C62DC3196CED}" srcOrd="0" destOrd="0" presId="urn:microsoft.com/office/officeart/2005/8/layout/hProcess6"/>
    <dgm:cxn modelId="{6A750CF6-0928-45EB-8023-D4059D25996F}" type="presParOf" srcId="{B982E280-4EDC-42C9-93C1-DCACF27B4994}" destId="{F77CECE6-49FF-4F03-88C3-EA3A9D2431D4}" srcOrd="1" destOrd="0" presId="urn:microsoft.com/office/officeart/2005/8/layout/hProcess6"/>
    <dgm:cxn modelId="{A716962F-A1EC-44ED-A15A-A1694D93F838}" type="presParOf" srcId="{B982E280-4EDC-42C9-93C1-DCACF27B4994}" destId="{A7BFA20F-2E15-4405-8545-53FC96C57FA2}" srcOrd="2" destOrd="0" presId="urn:microsoft.com/office/officeart/2005/8/layout/hProcess6"/>
    <dgm:cxn modelId="{52BC5585-E8AA-4DAA-8054-A1228721CA35}" type="presParOf" srcId="{B982E280-4EDC-42C9-93C1-DCACF27B4994}" destId="{2DB5B94E-06F2-4A7F-AA00-16F0C8A86068}" srcOrd="3" destOrd="0" presId="urn:microsoft.com/office/officeart/2005/8/layout/hProcess6"/>
    <dgm:cxn modelId="{32421FE7-A19C-43CE-B8E4-5B5B754595A3}" type="presParOf" srcId="{87E971E4-F652-4D4A-A18C-FF66FC66A3E4}" destId="{D2C7C9FE-AF6F-4BB5-82D4-42110B1B1EFB}" srcOrd="3" destOrd="0" presId="urn:microsoft.com/office/officeart/2005/8/layout/hProcess6"/>
    <dgm:cxn modelId="{E4EF77CD-2567-417A-8CED-360A38D6F3DC}" type="presParOf" srcId="{87E971E4-F652-4D4A-A18C-FF66FC66A3E4}" destId="{B1ED9EBF-22D4-4B82-BDA4-A903AE1B2527}" srcOrd="4" destOrd="0" presId="urn:microsoft.com/office/officeart/2005/8/layout/hProcess6"/>
    <dgm:cxn modelId="{7DD09E96-19E1-4833-B9AF-588E2053D00A}" type="presParOf" srcId="{B1ED9EBF-22D4-4B82-BDA4-A903AE1B2527}" destId="{BC74AFFF-8FF0-4C18-A486-03998036C949}" srcOrd="0" destOrd="0" presId="urn:microsoft.com/office/officeart/2005/8/layout/hProcess6"/>
    <dgm:cxn modelId="{5C5E4170-4EAA-4837-876A-3831DD04497C}" type="presParOf" srcId="{B1ED9EBF-22D4-4B82-BDA4-A903AE1B2527}" destId="{777599E5-6E4E-4329-B117-287B802B19AB}" srcOrd="1" destOrd="0" presId="urn:microsoft.com/office/officeart/2005/8/layout/hProcess6"/>
    <dgm:cxn modelId="{D318B7BA-015F-4D40-8A30-A2B19580BAB8}" type="presParOf" srcId="{B1ED9EBF-22D4-4B82-BDA4-A903AE1B2527}" destId="{04338EBE-743C-4E69-8D22-3A603D70B2E8}" srcOrd="2" destOrd="0" presId="urn:microsoft.com/office/officeart/2005/8/layout/hProcess6"/>
    <dgm:cxn modelId="{570EC010-906C-4FF6-9A36-9B8FF67E705C}" type="presParOf" srcId="{B1ED9EBF-22D4-4B82-BDA4-A903AE1B2527}" destId="{96EF1C8F-20F6-4F72-A9EE-AB96AA3ED59A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28AE58A-60E0-465F-B076-3A610A67BA0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BDA2CB2-6667-425B-9860-D95C741E637C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n-US" sz="3600" dirty="0"/>
            <a:t>Outreach and Enrollment</a:t>
          </a:r>
        </a:p>
      </dgm:t>
    </dgm:pt>
    <dgm:pt modelId="{52658AEE-A32C-41D0-BA13-B645159B0BCE}" type="parTrans" cxnId="{111303CE-CE52-4DB1-8C79-4D34D31F248D}">
      <dgm:prSet/>
      <dgm:spPr/>
      <dgm:t>
        <a:bodyPr/>
        <a:lstStyle/>
        <a:p>
          <a:endParaRPr lang="en-US"/>
        </a:p>
      </dgm:t>
    </dgm:pt>
    <dgm:pt modelId="{DE2DBE6E-A8E6-4A63-A0B4-C54BB05A50F0}" type="sibTrans" cxnId="{111303CE-CE52-4DB1-8C79-4D34D31F248D}">
      <dgm:prSet/>
      <dgm:spPr/>
      <dgm:t>
        <a:bodyPr/>
        <a:lstStyle/>
        <a:p>
          <a:endParaRPr lang="en-US"/>
        </a:p>
      </dgm:t>
    </dgm:pt>
    <dgm:pt modelId="{DCE435E7-887F-4C24-A69A-73589C6CEF88}">
      <dgm:prSet phldrT="[Text]"/>
      <dgm:spPr/>
      <dgm:t>
        <a:bodyPr/>
        <a:lstStyle/>
        <a:p>
          <a:r>
            <a:rPr lang="en-US" dirty="0"/>
            <a:t>Increase Tribal participation in programs such as Medicaid waivers</a:t>
          </a:r>
        </a:p>
      </dgm:t>
    </dgm:pt>
    <dgm:pt modelId="{6768F338-D7F6-4940-A643-CAA69DE26FB5}" type="parTrans" cxnId="{3B501D08-A5D2-404C-84A9-8F6BA6FF65CA}">
      <dgm:prSet/>
      <dgm:spPr/>
      <dgm:t>
        <a:bodyPr/>
        <a:lstStyle/>
        <a:p>
          <a:endParaRPr lang="en-US"/>
        </a:p>
      </dgm:t>
    </dgm:pt>
    <dgm:pt modelId="{055C2C08-61E7-40BC-9AE4-B8367F6AD302}" type="sibTrans" cxnId="{3B501D08-A5D2-404C-84A9-8F6BA6FF65CA}">
      <dgm:prSet/>
      <dgm:spPr/>
      <dgm:t>
        <a:bodyPr/>
        <a:lstStyle/>
        <a:p>
          <a:endParaRPr lang="en-US"/>
        </a:p>
      </dgm:t>
    </dgm:pt>
    <dgm:pt modelId="{F49A3EF3-EF38-43F9-9263-3C007C34F206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3600" dirty="0"/>
            <a:t>Tribal-HHS Partnership</a:t>
          </a:r>
        </a:p>
      </dgm:t>
    </dgm:pt>
    <dgm:pt modelId="{AC0CFBCD-179D-4A67-9DDC-A01FD2BDE8DE}" type="parTrans" cxnId="{721B6843-E83B-4BEE-BB2B-9C3920020EA8}">
      <dgm:prSet/>
      <dgm:spPr/>
      <dgm:t>
        <a:bodyPr/>
        <a:lstStyle/>
        <a:p>
          <a:endParaRPr lang="en-US"/>
        </a:p>
      </dgm:t>
    </dgm:pt>
    <dgm:pt modelId="{8C2F9C72-D628-4101-9F3A-DCEDFC476AB9}" type="sibTrans" cxnId="{721B6843-E83B-4BEE-BB2B-9C3920020EA8}">
      <dgm:prSet/>
      <dgm:spPr/>
      <dgm:t>
        <a:bodyPr/>
        <a:lstStyle/>
        <a:p>
          <a:endParaRPr lang="en-US"/>
        </a:p>
      </dgm:t>
    </dgm:pt>
    <dgm:pt modelId="{47A060F4-594F-4EC0-AC09-F58A9EF40077}">
      <dgm:prSet phldrT="[Text]"/>
      <dgm:spPr/>
      <dgm:t>
        <a:bodyPr/>
        <a:lstStyle/>
        <a:p>
          <a:r>
            <a:rPr lang="en-US" dirty="0"/>
            <a:t>Expand &amp; empower Tribally provided services</a:t>
          </a:r>
        </a:p>
      </dgm:t>
    </dgm:pt>
    <dgm:pt modelId="{89A25904-F128-4319-821E-12B56D36E0F8}" type="parTrans" cxnId="{5809C96D-A902-40C8-8E2D-0976CA3AE2AF}">
      <dgm:prSet/>
      <dgm:spPr/>
      <dgm:t>
        <a:bodyPr/>
        <a:lstStyle/>
        <a:p>
          <a:endParaRPr lang="en-US"/>
        </a:p>
      </dgm:t>
    </dgm:pt>
    <dgm:pt modelId="{20150F02-4995-41C1-A891-A93BE572DB86}" type="sibTrans" cxnId="{5809C96D-A902-40C8-8E2D-0976CA3AE2AF}">
      <dgm:prSet/>
      <dgm:spPr/>
      <dgm:t>
        <a:bodyPr/>
        <a:lstStyle/>
        <a:p>
          <a:endParaRPr lang="en-US"/>
        </a:p>
      </dgm:t>
    </dgm:pt>
    <dgm:pt modelId="{55E0A2A7-8EDE-413C-8964-34DD0B927F79}">
      <dgm:prSet phldrT="[Text]"/>
      <dgm:spPr/>
      <dgm:t>
        <a:bodyPr/>
        <a:lstStyle/>
        <a:p>
          <a:endParaRPr lang="en-US" dirty="0"/>
        </a:p>
      </dgm:t>
    </dgm:pt>
    <dgm:pt modelId="{5811296C-2DC5-45CF-B463-C795C08C655D}" type="parTrans" cxnId="{E22A8403-8454-4C68-B7DD-691390CA924A}">
      <dgm:prSet/>
      <dgm:spPr/>
      <dgm:t>
        <a:bodyPr/>
        <a:lstStyle/>
        <a:p>
          <a:endParaRPr lang="en-US"/>
        </a:p>
      </dgm:t>
    </dgm:pt>
    <dgm:pt modelId="{D47CAC1B-95EA-4673-9314-0054E25E6534}" type="sibTrans" cxnId="{E22A8403-8454-4C68-B7DD-691390CA924A}">
      <dgm:prSet/>
      <dgm:spPr/>
      <dgm:t>
        <a:bodyPr/>
        <a:lstStyle/>
        <a:p>
          <a:endParaRPr lang="en-US"/>
        </a:p>
      </dgm:t>
    </dgm:pt>
    <dgm:pt modelId="{BBBBEB27-FCD8-4622-AFFA-4E65B4E5A172}">
      <dgm:prSet phldrT="[Text]"/>
      <dgm:spPr/>
      <dgm:t>
        <a:bodyPr/>
        <a:lstStyle/>
        <a:p>
          <a:endParaRPr lang="en-US" dirty="0"/>
        </a:p>
      </dgm:t>
    </dgm:pt>
    <dgm:pt modelId="{EF04587C-E3C5-4469-B9F3-4AE397F7A22D}" type="parTrans" cxnId="{465AC897-632B-4215-A90A-6ADCF7593130}">
      <dgm:prSet/>
      <dgm:spPr/>
      <dgm:t>
        <a:bodyPr/>
        <a:lstStyle/>
        <a:p>
          <a:endParaRPr lang="en-US"/>
        </a:p>
      </dgm:t>
    </dgm:pt>
    <dgm:pt modelId="{098C603B-54D9-4179-AB1E-4AC65D4B040A}" type="sibTrans" cxnId="{465AC897-632B-4215-A90A-6ADCF7593130}">
      <dgm:prSet/>
      <dgm:spPr/>
      <dgm:t>
        <a:bodyPr/>
        <a:lstStyle/>
        <a:p>
          <a:endParaRPr lang="en-US"/>
        </a:p>
      </dgm:t>
    </dgm:pt>
    <dgm:pt modelId="{ACA22055-709F-406F-BA88-8A4D67D2C8C1}">
      <dgm:prSet phldrT="[Text]"/>
      <dgm:spPr/>
      <dgm:t>
        <a:bodyPr/>
        <a:lstStyle/>
        <a:p>
          <a:endParaRPr lang="en-US" dirty="0"/>
        </a:p>
      </dgm:t>
    </dgm:pt>
    <dgm:pt modelId="{D2732618-F56D-442B-B4E9-681A8864C0F3}" type="parTrans" cxnId="{57CCE42B-C48B-45D6-956B-FE4842B8C201}">
      <dgm:prSet/>
      <dgm:spPr/>
      <dgm:t>
        <a:bodyPr/>
        <a:lstStyle/>
        <a:p>
          <a:endParaRPr lang="en-US"/>
        </a:p>
      </dgm:t>
    </dgm:pt>
    <dgm:pt modelId="{AED4F201-9EA1-40A7-BC1D-70DF742DF2FD}" type="sibTrans" cxnId="{57CCE42B-C48B-45D6-956B-FE4842B8C201}">
      <dgm:prSet/>
      <dgm:spPr/>
      <dgm:t>
        <a:bodyPr/>
        <a:lstStyle/>
        <a:p>
          <a:endParaRPr lang="en-US"/>
        </a:p>
      </dgm:t>
    </dgm:pt>
    <dgm:pt modelId="{EE85E763-3724-4B48-8C7D-EA1539197672}">
      <dgm:prSet phldrT="[Text]"/>
      <dgm:spPr/>
      <dgm:t>
        <a:bodyPr/>
        <a:lstStyle/>
        <a:p>
          <a:r>
            <a:rPr lang="en-US" dirty="0"/>
            <a:t>Identify and resolve barriers between Tribal providers and Federal/State agencies</a:t>
          </a:r>
        </a:p>
      </dgm:t>
    </dgm:pt>
    <dgm:pt modelId="{DD150975-448D-4679-A8A1-CAC1742D49F7}" type="parTrans" cxnId="{6FE2A9F4-483D-4240-9F7D-A77BA96CCE8B}">
      <dgm:prSet/>
      <dgm:spPr/>
      <dgm:t>
        <a:bodyPr/>
        <a:lstStyle/>
        <a:p>
          <a:endParaRPr lang="en-US"/>
        </a:p>
      </dgm:t>
    </dgm:pt>
    <dgm:pt modelId="{8A6075CB-93F1-4F9D-83A9-C71205AAA042}" type="sibTrans" cxnId="{6FE2A9F4-483D-4240-9F7D-A77BA96CCE8B}">
      <dgm:prSet/>
      <dgm:spPr/>
      <dgm:t>
        <a:bodyPr/>
        <a:lstStyle/>
        <a:p>
          <a:endParaRPr lang="en-US"/>
        </a:p>
      </dgm:t>
    </dgm:pt>
    <dgm:pt modelId="{D66ADE25-A9F5-4409-9D56-9A6902DF2381}">
      <dgm:prSet phldrT="[Text]"/>
      <dgm:spPr/>
      <dgm:t>
        <a:bodyPr/>
        <a:lstStyle/>
        <a:p>
          <a:r>
            <a:rPr lang="en-US" dirty="0"/>
            <a:t>Ensure access to all resources/services </a:t>
          </a:r>
        </a:p>
      </dgm:t>
    </dgm:pt>
    <dgm:pt modelId="{7A55BC63-F325-4E47-AAD3-D618232C9EA8}" type="parTrans" cxnId="{94B2B504-6C3E-48F1-A10E-A3FD907EB80A}">
      <dgm:prSet/>
      <dgm:spPr/>
      <dgm:t>
        <a:bodyPr/>
        <a:lstStyle/>
        <a:p>
          <a:endParaRPr lang="en-US"/>
        </a:p>
      </dgm:t>
    </dgm:pt>
    <dgm:pt modelId="{FB952567-6BE2-4F30-B4BE-A082884301A2}" type="sibTrans" cxnId="{94B2B504-6C3E-48F1-A10E-A3FD907EB80A}">
      <dgm:prSet/>
      <dgm:spPr/>
      <dgm:t>
        <a:bodyPr/>
        <a:lstStyle/>
        <a:p>
          <a:endParaRPr lang="en-US"/>
        </a:p>
      </dgm:t>
    </dgm:pt>
    <dgm:pt modelId="{A021AFE7-4377-4C01-A59D-8AC85F4D4D38}">
      <dgm:prSet phldrT="[Text]"/>
      <dgm:spPr/>
      <dgm:t>
        <a:bodyPr/>
        <a:lstStyle/>
        <a:p>
          <a:r>
            <a:rPr lang="en-US" dirty="0"/>
            <a:t>LISTEN!</a:t>
          </a:r>
        </a:p>
      </dgm:t>
    </dgm:pt>
    <dgm:pt modelId="{89DE8409-F4B3-4EA9-AE43-C348F8AAC7A7}" type="parTrans" cxnId="{85C40D13-D6E5-4889-8844-C5FD6E8B84BC}">
      <dgm:prSet/>
      <dgm:spPr/>
      <dgm:t>
        <a:bodyPr/>
        <a:lstStyle/>
        <a:p>
          <a:endParaRPr lang="en-US"/>
        </a:p>
      </dgm:t>
    </dgm:pt>
    <dgm:pt modelId="{762C37E1-A306-4E5F-B2F7-61E687C93563}" type="sibTrans" cxnId="{85C40D13-D6E5-4889-8844-C5FD6E8B84BC}">
      <dgm:prSet/>
      <dgm:spPr/>
      <dgm:t>
        <a:bodyPr/>
        <a:lstStyle/>
        <a:p>
          <a:endParaRPr lang="en-US"/>
        </a:p>
      </dgm:t>
    </dgm:pt>
    <dgm:pt modelId="{42FA2FFC-B29E-4790-B056-F026A3B66F5F}">
      <dgm:prSet phldrT="[Text]"/>
      <dgm:spPr/>
      <dgm:t>
        <a:bodyPr/>
        <a:lstStyle/>
        <a:p>
          <a:r>
            <a:rPr lang="en-US" dirty="0"/>
            <a:t>LISTEN!</a:t>
          </a:r>
        </a:p>
      </dgm:t>
    </dgm:pt>
    <dgm:pt modelId="{6E58C6EA-A7C0-4139-96D4-29C820638778}" type="parTrans" cxnId="{331E6463-C8E0-4502-960B-2C6566FE3139}">
      <dgm:prSet/>
      <dgm:spPr/>
      <dgm:t>
        <a:bodyPr/>
        <a:lstStyle/>
        <a:p>
          <a:endParaRPr lang="en-US"/>
        </a:p>
      </dgm:t>
    </dgm:pt>
    <dgm:pt modelId="{A9261C79-A6DB-4822-8655-ED25C483D17F}" type="sibTrans" cxnId="{331E6463-C8E0-4502-960B-2C6566FE3139}">
      <dgm:prSet/>
      <dgm:spPr/>
      <dgm:t>
        <a:bodyPr/>
        <a:lstStyle/>
        <a:p>
          <a:endParaRPr lang="en-US"/>
        </a:p>
      </dgm:t>
    </dgm:pt>
    <dgm:pt modelId="{5E09FAE7-DAD3-4EF9-A855-49DD983733F4}" type="pres">
      <dgm:prSet presAssocID="{C28AE58A-60E0-465F-B076-3A610A67BA01}" presName="Name0" presStyleCnt="0">
        <dgm:presLayoutVars>
          <dgm:dir/>
          <dgm:animLvl val="lvl"/>
          <dgm:resizeHandles/>
        </dgm:presLayoutVars>
      </dgm:prSet>
      <dgm:spPr/>
    </dgm:pt>
    <dgm:pt modelId="{19A732FE-6EA9-4646-8DF7-4D81921D6141}" type="pres">
      <dgm:prSet presAssocID="{EBDA2CB2-6667-425B-9860-D95C741E637C}" presName="linNode" presStyleCnt="0"/>
      <dgm:spPr/>
    </dgm:pt>
    <dgm:pt modelId="{D21E722C-632A-4F4D-B49A-9D0BE56B1C6A}" type="pres">
      <dgm:prSet presAssocID="{EBDA2CB2-6667-425B-9860-D95C741E637C}" presName="parentShp" presStyleLbl="node1" presStyleIdx="0" presStyleCnt="2" custScaleY="80148" custLinFactNeighborX="234" custLinFactNeighborY="2992">
        <dgm:presLayoutVars>
          <dgm:bulletEnabled val="1"/>
        </dgm:presLayoutVars>
      </dgm:prSet>
      <dgm:spPr/>
    </dgm:pt>
    <dgm:pt modelId="{D3CD9F88-A394-4732-A423-37406FAE349F}" type="pres">
      <dgm:prSet presAssocID="{EBDA2CB2-6667-425B-9860-D95C741E637C}" presName="childShp" presStyleLbl="bgAccFollowNode1" presStyleIdx="0" presStyleCnt="2" custScaleY="83008" custLinFactNeighborX="426" custLinFactNeighborY="2148">
        <dgm:presLayoutVars>
          <dgm:bulletEnabled val="1"/>
        </dgm:presLayoutVars>
      </dgm:prSet>
      <dgm:spPr/>
    </dgm:pt>
    <dgm:pt modelId="{A80C91DF-0689-4927-8460-DA2747A9BA8C}" type="pres">
      <dgm:prSet presAssocID="{DE2DBE6E-A8E6-4A63-A0B4-C54BB05A50F0}" presName="spacing" presStyleCnt="0"/>
      <dgm:spPr/>
    </dgm:pt>
    <dgm:pt modelId="{4772B119-BC82-40B6-9897-6D4EAEA20513}" type="pres">
      <dgm:prSet presAssocID="{F49A3EF3-EF38-43F9-9263-3C007C34F206}" presName="linNode" presStyleCnt="0"/>
      <dgm:spPr/>
    </dgm:pt>
    <dgm:pt modelId="{764A5E79-2D6E-4525-8466-6F44474FD2B6}" type="pres">
      <dgm:prSet presAssocID="{F49A3EF3-EF38-43F9-9263-3C007C34F206}" presName="parentShp" presStyleLbl="node1" presStyleIdx="1" presStyleCnt="2" custScaleY="61967">
        <dgm:presLayoutVars>
          <dgm:bulletEnabled val="1"/>
        </dgm:presLayoutVars>
      </dgm:prSet>
      <dgm:spPr/>
    </dgm:pt>
    <dgm:pt modelId="{12A69B8F-593D-4772-8D09-0D96AF8122B9}" type="pres">
      <dgm:prSet presAssocID="{F49A3EF3-EF38-43F9-9263-3C007C34F206}" presName="childShp" presStyleLbl="bgAccFollowNode1" presStyleIdx="1" presStyleCnt="2" custScaleY="66544">
        <dgm:presLayoutVars>
          <dgm:bulletEnabled val="1"/>
        </dgm:presLayoutVars>
      </dgm:prSet>
      <dgm:spPr/>
    </dgm:pt>
  </dgm:ptLst>
  <dgm:cxnLst>
    <dgm:cxn modelId="{E22A8403-8454-4C68-B7DD-691390CA924A}" srcId="{F49A3EF3-EF38-43F9-9263-3C007C34F206}" destId="{55E0A2A7-8EDE-413C-8964-34DD0B927F79}" srcOrd="0" destOrd="0" parTransId="{5811296C-2DC5-45CF-B463-C795C08C655D}" sibTransId="{D47CAC1B-95EA-4673-9314-0054E25E6534}"/>
    <dgm:cxn modelId="{94B2B504-6C3E-48F1-A10E-A3FD907EB80A}" srcId="{EBDA2CB2-6667-425B-9860-D95C741E637C}" destId="{D66ADE25-A9F5-4409-9D56-9A6902DF2381}" srcOrd="2" destOrd="0" parTransId="{7A55BC63-F325-4E47-AAD3-D618232C9EA8}" sibTransId="{FB952567-6BE2-4F30-B4BE-A082884301A2}"/>
    <dgm:cxn modelId="{3B501D08-A5D2-404C-84A9-8F6BA6FF65CA}" srcId="{EBDA2CB2-6667-425B-9860-D95C741E637C}" destId="{DCE435E7-887F-4C24-A69A-73589C6CEF88}" srcOrd="1" destOrd="0" parTransId="{6768F338-D7F6-4940-A643-CAA69DE26FB5}" sibTransId="{055C2C08-61E7-40BC-9AE4-B8367F6AD302}"/>
    <dgm:cxn modelId="{ADD01A0C-27ED-48A6-87DB-E84201E590F5}" type="presOf" srcId="{EBDA2CB2-6667-425B-9860-D95C741E637C}" destId="{D21E722C-632A-4F4D-B49A-9D0BE56B1C6A}" srcOrd="0" destOrd="0" presId="urn:microsoft.com/office/officeart/2005/8/layout/vList6"/>
    <dgm:cxn modelId="{9C20D610-61F7-49A2-9D4B-D0B063CC4A79}" type="presOf" srcId="{A021AFE7-4377-4C01-A59D-8AC85F4D4D38}" destId="{12A69B8F-593D-4772-8D09-0D96AF8122B9}" srcOrd="0" destOrd="3" presId="urn:microsoft.com/office/officeart/2005/8/layout/vList6"/>
    <dgm:cxn modelId="{85C40D13-D6E5-4889-8844-C5FD6E8B84BC}" srcId="{F49A3EF3-EF38-43F9-9263-3C007C34F206}" destId="{A021AFE7-4377-4C01-A59D-8AC85F4D4D38}" srcOrd="3" destOrd="0" parTransId="{89DE8409-F4B3-4EA9-AE43-C348F8AAC7A7}" sibTransId="{762C37E1-A306-4E5F-B2F7-61E687C93563}"/>
    <dgm:cxn modelId="{57CCE42B-C48B-45D6-956B-FE4842B8C201}" srcId="{EBDA2CB2-6667-425B-9860-D95C741E637C}" destId="{ACA22055-709F-406F-BA88-8A4D67D2C8C1}" srcOrd="4" destOrd="0" parTransId="{D2732618-F56D-442B-B4E9-681A8864C0F3}" sibTransId="{AED4F201-9EA1-40A7-BC1D-70DF742DF2FD}"/>
    <dgm:cxn modelId="{619DFB31-BF33-45CC-8088-36401B9622A9}" type="presOf" srcId="{ACA22055-709F-406F-BA88-8A4D67D2C8C1}" destId="{D3CD9F88-A394-4732-A423-37406FAE349F}" srcOrd="0" destOrd="4" presId="urn:microsoft.com/office/officeart/2005/8/layout/vList6"/>
    <dgm:cxn modelId="{331E6463-C8E0-4502-960B-2C6566FE3139}" srcId="{EBDA2CB2-6667-425B-9860-D95C741E637C}" destId="{42FA2FFC-B29E-4790-B056-F026A3B66F5F}" srcOrd="3" destOrd="0" parTransId="{6E58C6EA-A7C0-4139-96D4-29C820638778}" sibTransId="{A9261C79-A6DB-4822-8655-ED25C483D17F}"/>
    <dgm:cxn modelId="{721B6843-E83B-4BEE-BB2B-9C3920020EA8}" srcId="{C28AE58A-60E0-465F-B076-3A610A67BA01}" destId="{F49A3EF3-EF38-43F9-9263-3C007C34F206}" srcOrd="1" destOrd="0" parTransId="{AC0CFBCD-179D-4A67-9DDC-A01FD2BDE8DE}" sibTransId="{8C2F9C72-D628-4101-9F3A-DCEDFC476AB9}"/>
    <dgm:cxn modelId="{4D9EDD6B-DE46-4D25-B778-5BBB8F3CD6DC}" type="presOf" srcId="{DCE435E7-887F-4C24-A69A-73589C6CEF88}" destId="{D3CD9F88-A394-4732-A423-37406FAE349F}" srcOrd="0" destOrd="1" presId="urn:microsoft.com/office/officeart/2005/8/layout/vList6"/>
    <dgm:cxn modelId="{5809C96D-A902-40C8-8E2D-0976CA3AE2AF}" srcId="{F49A3EF3-EF38-43F9-9263-3C007C34F206}" destId="{47A060F4-594F-4EC0-AC09-F58A9EF40077}" srcOrd="1" destOrd="0" parTransId="{89A25904-F128-4319-821E-12B56D36E0F8}" sibTransId="{20150F02-4995-41C1-A891-A93BE572DB86}"/>
    <dgm:cxn modelId="{827E0E73-1780-4339-9E6E-57DA1A4B937B}" type="presOf" srcId="{42FA2FFC-B29E-4790-B056-F026A3B66F5F}" destId="{D3CD9F88-A394-4732-A423-37406FAE349F}" srcOrd="0" destOrd="3" presId="urn:microsoft.com/office/officeart/2005/8/layout/vList6"/>
    <dgm:cxn modelId="{0C27F78B-125D-459D-8ABF-8C8430244CD3}" type="presOf" srcId="{D66ADE25-A9F5-4409-9D56-9A6902DF2381}" destId="{D3CD9F88-A394-4732-A423-37406FAE349F}" srcOrd="0" destOrd="2" presId="urn:microsoft.com/office/officeart/2005/8/layout/vList6"/>
    <dgm:cxn modelId="{56E15C97-17C2-4E2E-BD3D-695D5C021093}" type="presOf" srcId="{C28AE58A-60E0-465F-B076-3A610A67BA01}" destId="{5E09FAE7-DAD3-4EF9-A855-49DD983733F4}" srcOrd="0" destOrd="0" presId="urn:microsoft.com/office/officeart/2005/8/layout/vList6"/>
    <dgm:cxn modelId="{465AC897-632B-4215-A90A-6ADCF7593130}" srcId="{EBDA2CB2-6667-425B-9860-D95C741E637C}" destId="{BBBBEB27-FCD8-4622-AFFA-4E65B4E5A172}" srcOrd="0" destOrd="0" parTransId="{EF04587C-E3C5-4469-B9F3-4AE397F7A22D}" sibTransId="{098C603B-54D9-4179-AB1E-4AC65D4B040A}"/>
    <dgm:cxn modelId="{DF7B969D-470F-4EC8-9574-8B115CD535C4}" type="presOf" srcId="{BBBBEB27-FCD8-4622-AFFA-4E65B4E5A172}" destId="{D3CD9F88-A394-4732-A423-37406FAE349F}" srcOrd="0" destOrd="0" presId="urn:microsoft.com/office/officeart/2005/8/layout/vList6"/>
    <dgm:cxn modelId="{712BF29E-E70F-4187-AF7B-D29836BEBB13}" type="presOf" srcId="{EE85E763-3724-4B48-8C7D-EA1539197672}" destId="{12A69B8F-593D-4772-8D09-0D96AF8122B9}" srcOrd="0" destOrd="2" presId="urn:microsoft.com/office/officeart/2005/8/layout/vList6"/>
    <dgm:cxn modelId="{111303CE-CE52-4DB1-8C79-4D34D31F248D}" srcId="{C28AE58A-60E0-465F-B076-3A610A67BA01}" destId="{EBDA2CB2-6667-425B-9860-D95C741E637C}" srcOrd="0" destOrd="0" parTransId="{52658AEE-A32C-41D0-BA13-B645159B0BCE}" sibTransId="{DE2DBE6E-A8E6-4A63-A0B4-C54BB05A50F0}"/>
    <dgm:cxn modelId="{60BF2CE7-64CB-4259-94A2-3A93B28BA9C1}" type="presOf" srcId="{F49A3EF3-EF38-43F9-9263-3C007C34F206}" destId="{764A5E79-2D6E-4525-8466-6F44474FD2B6}" srcOrd="0" destOrd="0" presId="urn:microsoft.com/office/officeart/2005/8/layout/vList6"/>
    <dgm:cxn modelId="{86FE9EED-3CBE-4898-B993-786E317FA6E6}" type="presOf" srcId="{47A060F4-594F-4EC0-AC09-F58A9EF40077}" destId="{12A69B8F-593D-4772-8D09-0D96AF8122B9}" srcOrd="0" destOrd="1" presId="urn:microsoft.com/office/officeart/2005/8/layout/vList6"/>
    <dgm:cxn modelId="{6FE2A9F4-483D-4240-9F7D-A77BA96CCE8B}" srcId="{F49A3EF3-EF38-43F9-9263-3C007C34F206}" destId="{EE85E763-3724-4B48-8C7D-EA1539197672}" srcOrd="2" destOrd="0" parTransId="{DD150975-448D-4679-A8A1-CAC1742D49F7}" sibTransId="{8A6075CB-93F1-4F9D-83A9-C71205AAA042}"/>
    <dgm:cxn modelId="{479712F5-3F57-4082-AE1B-E035C93B31ED}" type="presOf" srcId="{55E0A2A7-8EDE-413C-8964-34DD0B927F79}" destId="{12A69B8F-593D-4772-8D09-0D96AF8122B9}" srcOrd="0" destOrd="0" presId="urn:microsoft.com/office/officeart/2005/8/layout/vList6"/>
    <dgm:cxn modelId="{20C7E9EA-26D7-4CDA-87BF-2403AF1053DF}" type="presParOf" srcId="{5E09FAE7-DAD3-4EF9-A855-49DD983733F4}" destId="{19A732FE-6EA9-4646-8DF7-4D81921D6141}" srcOrd="0" destOrd="0" presId="urn:microsoft.com/office/officeart/2005/8/layout/vList6"/>
    <dgm:cxn modelId="{505D9E86-1471-4ECD-8143-2F6C4705C38D}" type="presParOf" srcId="{19A732FE-6EA9-4646-8DF7-4D81921D6141}" destId="{D21E722C-632A-4F4D-B49A-9D0BE56B1C6A}" srcOrd="0" destOrd="0" presId="urn:microsoft.com/office/officeart/2005/8/layout/vList6"/>
    <dgm:cxn modelId="{8073B49A-8869-441E-8754-4DE5DD6A7BB3}" type="presParOf" srcId="{19A732FE-6EA9-4646-8DF7-4D81921D6141}" destId="{D3CD9F88-A394-4732-A423-37406FAE349F}" srcOrd="1" destOrd="0" presId="urn:microsoft.com/office/officeart/2005/8/layout/vList6"/>
    <dgm:cxn modelId="{BDBF335B-C19F-4EF1-AF7C-27F173A74B89}" type="presParOf" srcId="{5E09FAE7-DAD3-4EF9-A855-49DD983733F4}" destId="{A80C91DF-0689-4927-8460-DA2747A9BA8C}" srcOrd="1" destOrd="0" presId="urn:microsoft.com/office/officeart/2005/8/layout/vList6"/>
    <dgm:cxn modelId="{FBCCB00E-55F3-499D-9820-D554EB1115EE}" type="presParOf" srcId="{5E09FAE7-DAD3-4EF9-A855-49DD983733F4}" destId="{4772B119-BC82-40B6-9897-6D4EAEA20513}" srcOrd="2" destOrd="0" presId="urn:microsoft.com/office/officeart/2005/8/layout/vList6"/>
    <dgm:cxn modelId="{24F50C94-5072-4385-8A29-3C6E6732E247}" type="presParOf" srcId="{4772B119-BC82-40B6-9897-6D4EAEA20513}" destId="{764A5E79-2D6E-4525-8466-6F44474FD2B6}" srcOrd="0" destOrd="0" presId="urn:microsoft.com/office/officeart/2005/8/layout/vList6"/>
    <dgm:cxn modelId="{D91206CA-18D6-4CF7-BCE7-4330E87D8310}" type="presParOf" srcId="{4772B119-BC82-40B6-9897-6D4EAEA20513}" destId="{12A69B8F-593D-4772-8D09-0D96AF8122B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000B118-A5A8-4AD3-B87B-5B5A3A20906E}" type="doc">
      <dgm:prSet loTypeId="urn:microsoft.com/office/officeart/2005/8/layout/radial3" loCatId="relationship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E4AA729-F78E-4A78-AB0D-26E1C023A027}">
      <dgm:prSet phldrT="[Text]"/>
      <dgm:spPr/>
      <dgm:t>
        <a:bodyPr/>
        <a:lstStyle/>
        <a:p>
          <a:r>
            <a:rPr lang="en-US" dirty="0"/>
            <a:t>Respecting</a:t>
          </a:r>
        </a:p>
        <a:p>
          <a:r>
            <a:rPr lang="en-US" dirty="0"/>
            <a:t>Sovereignty</a:t>
          </a:r>
        </a:p>
      </dgm:t>
    </dgm:pt>
    <dgm:pt modelId="{99A33F5E-A3DC-484C-A339-A4147C24B23F}" type="parTrans" cxnId="{6BA56034-DE5B-4D62-AFD5-7633FFFB6D14}">
      <dgm:prSet/>
      <dgm:spPr/>
      <dgm:t>
        <a:bodyPr/>
        <a:lstStyle/>
        <a:p>
          <a:endParaRPr lang="en-US"/>
        </a:p>
      </dgm:t>
    </dgm:pt>
    <dgm:pt modelId="{E07CDBB3-8038-49D8-81CD-D12E3F322302}" type="sibTrans" cxnId="{6BA56034-DE5B-4D62-AFD5-7633FFFB6D14}">
      <dgm:prSet/>
      <dgm:spPr/>
      <dgm:t>
        <a:bodyPr/>
        <a:lstStyle/>
        <a:p>
          <a:endParaRPr lang="en-US"/>
        </a:p>
      </dgm:t>
    </dgm:pt>
    <dgm:pt modelId="{83576566-BAE3-4AE9-9BF3-DC940C8CC86C}">
      <dgm:prSet phldrT="[Text]"/>
      <dgm:spPr/>
      <dgm:t>
        <a:bodyPr/>
        <a:lstStyle/>
        <a:p>
          <a:r>
            <a:rPr lang="en-US" dirty="0"/>
            <a:t>Government-to Government Relationship</a:t>
          </a:r>
        </a:p>
      </dgm:t>
    </dgm:pt>
    <dgm:pt modelId="{1DCA3F20-FD04-444C-8C1C-373F436AEE4A}" type="parTrans" cxnId="{47519FB5-476D-4EDA-B77C-0E2B0C340004}">
      <dgm:prSet/>
      <dgm:spPr/>
      <dgm:t>
        <a:bodyPr/>
        <a:lstStyle/>
        <a:p>
          <a:endParaRPr lang="en-US"/>
        </a:p>
      </dgm:t>
    </dgm:pt>
    <dgm:pt modelId="{B7AE51C9-24F7-4D67-BAE6-8122D31078C2}" type="sibTrans" cxnId="{47519FB5-476D-4EDA-B77C-0E2B0C340004}">
      <dgm:prSet/>
      <dgm:spPr/>
      <dgm:t>
        <a:bodyPr/>
        <a:lstStyle/>
        <a:p>
          <a:endParaRPr lang="en-US"/>
        </a:p>
      </dgm:t>
    </dgm:pt>
    <dgm:pt modelId="{F21399C0-8623-4B9F-9285-506004C155DB}">
      <dgm:prSet phldrT="[Text]"/>
      <dgm:spPr/>
      <dgm:t>
        <a:bodyPr/>
        <a:lstStyle/>
        <a:p>
          <a:r>
            <a:rPr lang="en-US" dirty="0"/>
            <a:t>Identify &amp; Address Disparities</a:t>
          </a:r>
        </a:p>
      </dgm:t>
    </dgm:pt>
    <dgm:pt modelId="{9434EAC2-BDEA-4B15-BC78-0671D4009CE3}" type="parTrans" cxnId="{6F5AD9C9-CC3F-4A59-B8B8-38934EB64F32}">
      <dgm:prSet/>
      <dgm:spPr/>
      <dgm:t>
        <a:bodyPr/>
        <a:lstStyle/>
        <a:p>
          <a:endParaRPr lang="en-US"/>
        </a:p>
      </dgm:t>
    </dgm:pt>
    <dgm:pt modelId="{DF7230BB-9AD1-40E4-A11D-39C0DF133671}" type="sibTrans" cxnId="{6F5AD9C9-CC3F-4A59-B8B8-38934EB64F32}">
      <dgm:prSet/>
      <dgm:spPr/>
      <dgm:t>
        <a:bodyPr/>
        <a:lstStyle/>
        <a:p>
          <a:endParaRPr lang="en-US"/>
        </a:p>
      </dgm:t>
    </dgm:pt>
    <dgm:pt modelId="{4B4894B9-BBB1-480B-93ED-F72F54B05F73}">
      <dgm:prSet phldrT="[Text]"/>
      <dgm:spPr/>
      <dgm:t>
        <a:bodyPr/>
        <a:lstStyle/>
        <a:p>
          <a:r>
            <a:rPr lang="en-US" dirty="0"/>
            <a:t>Increase Access to Federal/State Programs</a:t>
          </a:r>
        </a:p>
      </dgm:t>
    </dgm:pt>
    <dgm:pt modelId="{FCF1B7DE-2EC0-40E9-93EA-6C3BCECBE3D0}" type="parTrans" cxnId="{E84AA28C-A330-4BDF-A8F8-4CF4A1E1E1E1}">
      <dgm:prSet/>
      <dgm:spPr/>
      <dgm:t>
        <a:bodyPr/>
        <a:lstStyle/>
        <a:p>
          <a:endParaRPr lang="en-US"/>
        </a:p>
      </dgm:t>
    </dgm:pt>
    <dgm:pt modelId="{C659093A-D93D-49AB-8955-223989DA554D}" type="sibTrans" cxnId="{E84AA28C-A330-4BDF-A8F8-4CF4A1E1E1E1}">
      <dgm:prSet/>
      <dgm:spPr/>
      <dgm:t>
        <a:bodyPr/>
        <a:lstStyle/>
        <a:p>
          <a:endParaRPr lang="en-US"/>
        </a:p>
      </dgm:t>
    </dgm:pt>
    <dgm:pt modelId="{58B587FD-745C-4705-A734-B00C8CBC9C8E}">
      <dgm:prSet phldrT="[Text]"/>
      <dgm:spPr/>
      <dgm:t>
        <a:bodyPr/>
        <a:lstStyle/>
        <a:p>
          <a:r>
            <a:rPr lang="en-US" dirty="0"/>
            <a:t>Ensure </a:t>
          </a:r>
          <a:r>
            <a:rPr lang="en-US" dirty="0" err="1"/>
            <a:t>MaximumTribal</a:t>
          </a:r>
          <a:r>
            <a:rPr lang="en-US" dirty="0"/>
            <a:t> Reimbursements from all Fiscal Resources</a:t>
          </a:r>
        </a:p>
      </dgm:t>
    </dgm:pt>
    <dgm:pt modelId="{06ED7FD9-62A5-45CC-96E0-AD7E9D445743}" type="parTrans" cxnId="{3647DECF-2D88-487A-8AF2-1C8F7B6FA678}">
      <dgm:prSet/>
      <dgm:spPr/>
      <dgm:t>
        <a:bodyPr/>
        <a:lstStyle/>
        <a:p>
          <a:endParaRPr lang="en-US"/>
        </a:p>
      </dgm:t>
    </dgm:pt>
    <dgm:pt modelId="{780D08F2-2326-45E1-AAB0-4D57273817D5}" type="sibTrans" cxnId="{3647DECF-2D88-487A-8AF2-1C8F7B6FA678}">
      <dgm:prSet/>
      <dgm:spPr/>
      <dgm:t>
        <a:bodyPr/>
        <a:lstStyle/>
        <a:p>
          <a:endParaRPr lang="en-US"/>
        </a:p>
      </dgm:t>
    </dgm:pt>
    <dgm:pt modelId="{7E93531C-C32B-4C21-8CFD-9A40FF5B2A36}">
      <dgm:prSet phldrT="[Text]"/>
      <dgm:spPr/>
      <dgm:t>
        <a:bodyPr/>
        <a:lstStyle/>
        <a:p>
          <a:r>
            <a:rPr lang="en-US" dirty="0"/>
            <a:t>Enhance Tribal Services &amp; Infrastructure</a:t>
          </a:r>
        </a:p>
      </dgm:t>
    </dgm:pt>
    <dgm:pt modelId="{83ADF478-51CA-4DA6-AB7F-59C6FCBCA1B1}" type="parTrans" cxnId="{475A3919-9943-41A9-8A81-66ADB5C7E4C4}">
      <dgm:prSet/>
      <dgm:spPr/>
      <dgm:t>
        <a:bodyPr/>
        <a:lstStyle/>
        <a:p>
          <a:endParaRPr lang="en-US"/>
        </a:p>
      </dgm:t>
    </dgm:pt>
    <dgm:pt modelId="{634A778B-7C31-4082-90A7-5A9A1F5B09B1}" type="sibTrans" cxnId="{475A3919-9943-41A9-8A81-66ADB5C7E4C4}">
      <dgm:prSet/>
      <dgm:spPr/>
      <dgm:t>
        <a:bodyPr/>
        <a:lstStyle/>
        <a:p>
          <a:endParaRPr lang="en-US"/>
        </a:p>
      </dgm:t>
    </dgm:pt>
    <dgm:pt modelId="{97353363-671D-4335-B931-CC4C38D035B9}">
      <dgm:prSet phldrT="[Text]"/>
      <dgm:spPr/>
      <dgm:t>
        <a:bodyPr/>
        <a:lstStyle/>
        <a:p>
          <a:r>
            <a:rPr lang="en-US" dirty="0"/>
            <a:t>Recognition of Unique Needs and Cultural Identity thru Program Design</a:t>
          </a:r>
        </a:p>
      </dgm:t>
    </dgm:pt>
    <dgm:pt modelId="{34DD0666-5AF8-4F73-9D81-C0F404C1BA43}" type="parTrans" cxnId="{0EA1E2BF-87E4-405F-8740-E595FD1F9E59}">
      <dgm:prSet/>
      <dgm:spPr/>
      <dgm:t>
        <a:bodyPr/>
        <a:lstStyle/>
        <a:p>
          <a:endParaRPr lang="en-US"/>
        </a:p>
      </dgm:t>
    </dgm:pt>
    <dgm:pt modelId="{86EA88B1-1108-4466-A25C-7CE4F57FD6C6}" type="sibTrans" cxnId="{0EA1E2BF-87E4-405F-8740-E595FD1F9E59}">
      <dgm:prSet/>
      <dgm:spPr/>
      <dgm:t>
        <a:bodyPr/>
        <a:lstStyle/>
        <a:p>
          <a:endParaRPr lang="en-US"/>
        </a:p>
      </dgm:t>
    </dgm:pt>
    <dgm:pt modelId="{05F887CA-4493-445A-8CE8-58B160D83FCB}" type="pres">
      <dgm:prSet presAssocID="{5000B118-A5A8-4AD3-B87B-5B5A3A20906E}" presName="composite" presStyleCnt="0">
        <dgm:presLayoutVars>
          <dgm:chMax val="1"/>
          <dgm:dir/>
          <dgm:resizeHandles val="exact"/>
        </dgm:presLayoutVars>
      </dgm:prSet>
      <dgm:spPr/>
    </dgm:pt>
    <dgm:pt modelId="{5B059D00-7CEB-4B8F-B62F-96943E21A0D3}" type="pres">
      <dgm:prSet presAssocID="{5000B118-A5A8-4AD3-B87B-5B5A3A20906E}" presName="radial" presStyleCnt="0">
        <dgm:presLayoutVars>
          <dgm:animLvl val="ctr"/>
        </dgm:presLayoutVars>
      </dgm:prSet>
      <dgm:spPr/>
    </dgm:pt>
    <dgm:pt modelId="{881CB330-8C34-45DE-819C-59A0464D9ACB}" type="pres">
      <dgm:prSet presAssocID="{9E4AA729-F78E-4A78-AB0D-26E1C023A027}" presName="centerShape" presStyleLbl="vennNode1" presStyleIdx="0" presStyleCnt="7" custLinFactNeighborX="742" custLinFactNeighborY="1483"/>
      <dgm:spPr/>
    </dgm:pt>
    <dgm:pt modelId="{1AF30619-B73C-40F1-9058-5BEEC6519644}" type="pres">
      <dgm:prSet presAssocID="{83576566-BAE3-4AE9-9BF3-DC940C8CC86C}" presName="node" presStyleLbl="vennNode1" presStyleIdx="1" presStyleCnt="7" custRadScaleRad="98611">
        <dgm:presLayoutVars>
          <dgm:bulletEnabled val="1"/>
        </dgm:presLayoutVars>
      </dgm:prSet>
      <dgm:spPr/>
    </dgm:pt>
    <dgm:pt modelId="{58E3A44D-1923-450F-9113-DB18319B7F7F}" type="pres">
      <dgm:prSet presAssocID="{F21399C0-8623-4B9F-9285-506004C155DB}" presName="node" presStyleLbl="vennNode1" presStyleIdx="2" presStyleCnt="7">
        <dgm:presLayoutVars>
          <dgm:bulletEnabled val="1"/>
        </dgm:presLayoutVars>
      </dgm:prSet>
      <dgm:spPr/>
    </dgm:pt>
    <dgm:pt modelId="{190DFCB9-FBC8-4AE5-9D68-8C332377F743}" type="pres">
      <dgm:prSet presAssocID="{4B4894B9-BBB1-480B-93ED-F72F54B05F73}" presName="node" presStyleLbl="vennNode1" presStyleIdx="3" presStyleCnt="7">
        <dgm:presLayoutVars>
          <dgm:bulletEnabled val="1"/>
        </dgm:presLayoutVars>
      </dgm:prSet>
      <dgm:spPr/>
    </dgm:pt>
    <dgm:pt modelId="{7369E006-B275-48A0-9E3B-164AFC86A38A}" type="pres">
      <dgm:prSet presAssocID="{7E93531C-C32B-4C21-8CFD-9A40FF5B2A36}" presName="node" presStyleLbl="vennNode1" presStyleIdx="4" presStyleCnt="7">
        <dgm:presLayoutVars>
          <dgm:bulletEnabled val="1"/>
        </dgm:presLayoutVars>
      </dgm:prSet>
      <dgm:spPr/>
    </dgm:pt>
    <dgm:pt modelId="{E67A5ADC-DE62-43BC-ADBC-BB1A489A9F8A}" type="pres">
      <dgm:prSet presAssocID="{97353363-671D-4335-B931-CC4C38D035B9}" presName="node" presStyleLbl="vennNode1" presStyleIdx="5" presStyleCnt="7">
        <dgm:presLayoutVars>
          <dgm:bulletEnabled val="1"/>
        </dgm:presLayoutVars>
      </dgm:prSet>
      <dgm:spPr/>
    </dgm:pt>
    <dgm:pt modelId="{8DC60100-CA09-49D0-B5FD-EF95D7D7C7D9}" type="pres">
      <dgm:prSet presAssocID="{58B587FD-745C-4705-A734-B00C8CBC9C8E}" presName="node" presStyleLbl="vennNode1" presStyleIdx="6" presStyleCnt="7">
        <dgm:presLayoutVars>
          <dgm:bulletEnabled val="1"/>
        </dgm:presLayoutVars>
      </dgm:prSet>
      <dgm:spPr/>
    </dgm:pt>
  </dgm:ptLst>
  <dgm:cxnLst>
    <dgm:cxn modelId="{475A3919-9943-41A9-8A81-66ADB5C7E4C4}" srcId="{9E4AA729-F78E-4A78-AB0D-26E1C023A027}" destId="{7E93531C-C32B-4C21-8CFD-9A40FF5B2A36}" srcOrd="3" destOrd="0" parTransId="{83ADF478-51CA-4DA6-AB7F-59C6FCBCA1B1}" sibTransId="{634A778B-7C31-4082-90A7-5A9A1F5B09B1}"/>
    <dgm:cxn modelId="{FFCB1E20-239D-400F-A418-7E4046D22C65}" type="presOf" srcId="{5000B118-A5A8-4AD3-B87B-5B5A3A20906E}" destId="{05F887CA-4493-445A-8CE8-58B160D83FCB}" srcOrd="0" destOrd="0" presId="urn:microsoft.com/office/officeart/2005/8/layout/radial3"/>
    <dgm:cxn modelId="{6BA56034-DE5B-4D62-AFD5-7633FFFB6D14}" srcId="{5000B118-A5A8-4AD3-B87B-5B5A3A20906E}" destId="{9E4AA729-F78E-4A78-AB0D-26E1C023A027}" srcOrd="0" destOrd="0" parTransId="{99A33F5E-A3DC-484C-A339-A4147C24B23F}" sibTransId="{E07CDBB3-8038-49D8-81CD-D12E3F322302}"/>
    <dgm:cxn modelId="{E1756C48-51D4-48EC-AD89-4BF41635FF73}" type="presOf" srcId="{58B587FD-745C-4705-A734-B00C8CBC9C8E}" destId="{8DC60100-CA09-49D0-B5FD-EF95D7D7C7D9}" srcOrd="0" destOrd="0" presId="urn:microsoft.com/office/officeart/2005/8/layout/radial3"/>
    <dgm:cxn modelId="{FDA0C669-0395-4E5C-B045-BA63C290D64E}" type="presOf" srcId="{97353363-671D-4335-B931-CC4C38D035B9}" destId="{E67A5ADC-DE62-43BC-ADBC-BB1A489A9F8A}" srcOrd="0" destOrd="0" presId="urn:microsoft.com/office/officeart/2005/8/layout/radial3"/>
    <dgm:cxn modelId="{4B5BF75A-D55A-40A7-9C2B-680835AD8025}" type="presOf" srcId="{F21399C0-8623-4B9F-9285-506004C155DB}" destId="{58E3A44D-1923-450F-9113-DB18319B7F7F}" srcOrd="0" destOrd="0" presId="urn:microsoft.com/office/officeart/2005/8/layout/radial3"/>
    <dgm:cxn modelId="{B462D189-79FD-4A2A-8BF7-9B6834B777CC}" type="presOf" srcId="{4B4894B9-BBB1-480B-93ED-F72F54B05F73}" destId="{190DFCB9-FBC8-4AE5-9D68-8C332377F743}" srcOrd="0" destOrd="0" presId="urn:microsoft.com/office/officeart/2005/8/layout/radial3"/>
    <dgm:cxn modelId="{E84AA28C-A330-4BDF-A8F8-4CF4A1E1E1E1}" srcId="{9E4AA729-F78E-4A78-AB0D-26E1C023A027}" destId="{4B4894B9-BBB1-480B-93ED-F72F54B05F73}" srcOrd="2" destOrd="0" parTransId="{FCF1B7DE-2EC0-40E9-93EA-6C3BCECBE3D0}" sibTransId="{C659093A-D93D-49AB-8955-223989DA554D}"/>
    <dgm:cxn modelId="{CB43809E-D678-4C7B-9596-54A544456CDD}" type="presOf" srcId="{7E93531C-C32B-4C21-8CFD-9A40FF5B2A36}" destId="{7369E006-B275-48A0-9E3B-164AFC86A38A}" srcOrd="0" destOrd="0" presId="urn:microsoft.com/office/officeart/2005/8/layout/radial3"/>
    <dgm:cxn modelId="{47519FB5-476D-4EDA-B77C-0E2B0C340004}" srcId="{9E4AA729-F78E-4A78-AB0D-26E1C023A027}" destId="{83576566-BAE3-4AE9-9BF3-DC940C8CC86C}" srcOrd="0" destOrd="0" parTransId="{1DCA3F20-FD04-444C-8C1C-373F436AEE4A}" sibTransId="{B7AE51C9-24F7-4D67-BAE6-8122D31078C2}"/>
    <dgm:cxn modelId="{0EA1E2BF-87E4-405F-8740-E595FD1F9E59}" srcId="{9E4AA729-F78E-4A78-AB0D-26E1C023A027}" destId="{97353363-671D-4335-B931-CC4C38D035B9}" srcOrd="4" destOrd="0" parTransId="{34DD0666-5AF8-4F73-9D81-C0F404C1BA43}" sibTransId="{86EA88B1-1108-4466-A25C-7CE4F57FD6C6}"/>
    <dgm:cxn modelId="{6F5AD9C9-CC3F-4A59-B8B8-38934EB64F32}" srcId="{9E4AA729-F78E-4A78-AB0D-26E1C023A027}" destId="{F21399C0-8623-4B9F-9285-506004C155DB}" srcOrd="1" destOrd="0" parTransId="{9434EAC2-BDEA-4B15-BC78-0671D4009CE3}" sibTransId="{DF7230BB-9AD1-40E4-A11D-39C0DF133671}"/>
    <dgm:cxn modelId="{3647DECF-2D88-487A-8AF2-1C8F7B6FA678}" srcId="{9E4AA729-F78E-4A78-AB0D-26E1C023A027}" destId="{58B587FD-745C-4705-A734-B00C8CBC9C8E}" srcOrd="5" destOrd="0" parTransId="{06ED7FD9-62A5-45CC-96E0-AD7E9D445743}" sibTransId="{780D08F2-2326-45E1-AAB0-4D57273817D5}"/>
    <dgm:cxn modelId="{D17F2AE1-557C-41BA-A574-823B63A9A75C}" type="presOf" srcId="{83576566-BAE3-4AE9-9BF3-DC940C8CC86C}" destId="{1AF30619-B73C-40F1-9058-5BEEC6519644}" srcOrd="0" destOrd="0" presId="urn:microsoft.com/office/officeart/2005/8/layout/radial3"/>
    <dgm:cxn modelId="{C39D08F6-5004-4F85-A921-13BCBBE2EB43}" type="presOf" srcId="{9E4AA729-F78E-4A78-AB0D-26E1C023A027}" destId="{881CB330-8C34-45DE-819C-59A0464D9ACB}" srcOrd="0" destOrd="0" presId="urn:microsoft.com/office/officeart/2005/8/layout/radial3"/>
    <dgm:cxn modelId="{0792157B-3CC4-468F-ADF1-FE9D38930615}" type="presParOf" srcId="{05F887CA-4493-445A-8CE8-58B160D83FCB}" destId="{5B059D00-7CEB-4B8F-B62F-96943E21A0D3}" srcOrd="0" destOrd="0" presId="urn:microsoft.com/office/officeart/2005/8/layout/radial3"/>
    <dgm:cxn modelId="{AE8F930B-797D-49DC-BDB9-B2B0C7EB5E15}" type="presParOf" srcId="{5B059D00-7CEB-4B8F-B62F-96943E21A0D3}" destId="{881CB330-8C34-45DE-819C-59A0464D9ACB}" srcOrd="0" destOrd="0" presId="urn:microsoft.com/office/officeart/2005/8/layout/radial3"/>
    <dgm:cxn modelId="{0836FF8E-2C84-482E-A3E4-B98967449A94}" type="presParOf" srcId="{5B059D00-7CEB-4B8F-B62F-96943E21A0D3}" destId="{1AF30619-B73C-40F1-9058-5BEEC6519644}" srcOrd="1" destOrd="0" presId="urn:microsoft.com/office/officeart/2005/8/layout/radial3"/>
    <dgm:cxn modelId="{F540A9FA-DB76-4461-BA4E-D82EDCB55260}" type="presParOf" srcId="{5B059D00-7CEB-4B8F-B62F-96943E21A0D3}" destId="{58E3A44D-1923-450F-9113-DB18319B7F7F}" srcOrd="2" destOrd="0" presId="urn:microsoft.com/office/officeart/2005/8/layout/radial3"/>
    <dgm:cxn modelId="{06C92412-F8E0-4738-8F22-6549B037F573}" type="presParOf" srcId="{5B059D00-7CEB-4B8F-B62F-96943E21A0D3}" destId="{190DFCB9-FBC8-4AE5-9D68-8C332377F743}" srcOrd="3" destOrd="0" presId="urn:microsoft.com/office/officeart/2005/8/layout/radial3"/>
    <dgm:cxn modelId="{2D653A5B-DCE3-452B-A6D1-DD1E7AC35896}" type="presParOf" srcId="{5B059D00-7CEB-4B8F-B62F-96943E21A0D3}" destId="{7369E006-B275-48A0-9E3B-164AFC86A38A}" srcOrd="4" destOrd="0" presId="urn:microsoft.com/office/officeart/2005/8/layout/radial3"/>
    <dgm:cxn modelId="{06ED53A1-3D79-436B-8C50-2F980167DFA5}" type="presParOf" srcId="{5B059D00-7CEB-4B8F-B62F-96943E21A0D3}" destId="{E67A5ADC-DE62-43BC-ADBC-BB1A489A9F8A}" srcOrd="5" destOrd="0" presId="urn:microsoft.com/office/officeart/2005/8/layout/radial3"/>
    <dgm:cxn modelId="{67BADE57-0D30-4F34-AF81-485B761E1FA5}" type="presParOf" srcId="{5B059D00-7CEB-4B8F-B62F-96943E21A0D3}" destId="{8DC60100-CA09-49D0-B5FD-EF95D7D7C7D9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912C1FE-1F42-47FB-952A-E820761C8F6F}" type="doc">
      <dgm:prSet loTypeId="urn:microsoft.com/office/officeart/2005/8/layout/cycle4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B0755A8-B216-4AC2-83FB-98B3C4FF8FC4}">
      <dgm:prSet phldrT="[Text]"/>
      <dgm:spPr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dirty="0"/>
            <a:t>Technical Assistance</a:t>
          </a:r>
        </a:p>
      </dgm:t>
    </dgm:pt>
    <dgm:pt modelId="{525F755D-AEAF-408B-9731-906DA4F45718}" type="parTrans" cxnId="{371A642A-EDB9-4833-9194-53DB4B70F591}">
      <dgm:prSet/>
      <dgm:spPr/>
      <dgm:t>
        <a:bodyPr/>
        <a:lstStyle/>
        <a:p>
          <a:endParaRPr lang="en-US"/>
        </a:p>
      </dgm:t>
    </dgm:pt>
    <dgm:pt modelId="{09087714-7047-4F02-83A4-EEE85632434A}" type="sibTrans" cxnId="{371A642A-EDB9-4833-9194-53DB4B70F591}">
      <dgm:prSet/>
      <dgm:spPr/>
      <dgm:t>
        <a:bodyPr/>
        <a:lstStyle/>
        <a:p>
          <a:endParaRPr lang="en-US"/>
        </a:p>
      </dgm:t>
    </dgm:pt>
    <dgm:pt modelId="{1B39A056-94B5-4E46-A666-8A33C6A1A3FE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Dignity</a:t>
          </a:r>
        </a:p>
      </dgm:t>
    </dgm:pt>
    <dgm:pt modelId="{0B055D64-D19F-4C3B-BD66-603CDE0DFA2D}" type="parTrans" cxnId="{9B0EABD9-6BD1-4915-9B6E-9A6030B5C3AD}">
      <dgm:prSet/>
      <dgm:spPr/>
      <dgm:t>
        <a:bodyPr/>
        <a:lstStyle/>
        <a:p>
          <a:endParaRPr lang="en-US"/>
        </a:p>
      </dgm:t>
    </dgm:pt>
    <dgm:pt modelId="{CA5EB213-C76B-49E6-8819-E3A2AD41864C}" type="sibTrans" cxnId="{9B0EABD9-6BD1-4915-9B6E-9A6030B5C3AD}">
      <dgm:prSet/>
      <dgm:spPr/>
      <dgm:t>
        <a:bodyPr/>
        <a:lstStyle/>
        <a:p>
          <a:endParaRPr lang="en-US"/>
        </a:p>
      </dgm:t>
    </dgm:pt>
    <dgm:pt modelId="{E61C213D-A16E-443F-9515-2098A290FAB1}">
      <dgm:prSet phldrT="[Text]"/>
      <dgm:spPr>
        <a:solidFill>
          <a:schemeClr val="tx1">
            <a:lumMod val="85000"/>
            <a:alpha val="90000"/>
          </a:schemeClr>
        </a:solidFill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dirty="0"/>
            <a:t>Improved Services that Respect Unique Culture</a:t>
          </a:r>
        </a:p>
      </dgm:t>
    </dgm:pt>
    <dgm:pt modelId="{686CA30B-C439-48CE-AB40-A59BBCFD87FB}" type="parTrans" cxnId="{1588C9D1-B251-4AD9-950A-E873A0EE5DCF}">
      <dgm:prSet/>
      <dgm:spPr/>
      <dgm:t>
        <a:bodyPr/>
        <a:lstStyle/>
        <a:p>
          <a:endParaRPr lang="en-US"/>
        </a:p>
      </dgm:t>
    </dgm:pt>
    <dgm:pt modelId="{95070C3F-2468-46E4-A4A9-63E18BF37D9A}" type="sibTrans" cxnId="{1588C9D1-B251-4AD9-950A-E873A0EE5DCF}">
      <dgm:prSet/>
      <dgm:spPr/>
      <dgm:t>
        <a:bodyPr/>
        <a:lstStyle/>
        <a:p>
          <a:endParaRPr lang="en-US"/>
        </a:p>
      </dgm:t>
    </dgm:pt>
    <dgm:pt modelId="{A5F26D56-D375-413C-A416-8573C2A4372A}">
      <dgm:prSet phldrT="[Text]"/>
      <dgm:spPr/>
      <dgm:t>
        <a:bodyPr/>
        <a:lstStyle/>
        <a:p>
          <a:r>
            <a:rPr lang="en-US" dirty="0"/>
            <a:t>Culture</a:t>
          </a:r>
        </a:p>
      </dgm:t>
    </dgm:pt>
    <dgm:pt modelId="{EC834E8A-DD96-4595-ADBC-C984977B2C7A}" type="parTrans" cxnId="{CC599087-9FA9-42EC-8276-EE5250F564B1}">
      <dgm:prSet/>
      <dgm:spPr/>
      <dgm:t>
        <a:bodyPr/>
        <a:lstStyle/>
        <a:p>
          <a:endParaRPr lang="en-US"/>
        </a:p>
      </dgm:t>
    </dgm:pt>
    <dgm:pt modelId="{7F975418-71EE-4838-B6C0-CB28DA7D0D51}" type="sibTrans" cxnId="{CC599087-9FA9-42EC-8276-EE5250F564B1}">
      <dgm:prSet/>
      <dgm:spPr/>
      <dgm:t>
        <a:bodyPr/>
        <a:lstStyle/>
        <a:p>
          <a:endParaRPr lang="en-US"/>
        </a:p>
      </dgm:t>
    </dgm:pt>
    <dgm:pt modelId="{79CA71CF-B0BD-4D18-9F3F-6CAA951A55D6}">
      <dgm:prSet phldrT="[Text]"/>
      <dgm:spPr>
        <a:solidFill>
          <a:srgbClr val="C00000"/>
        </a:solidFill>
      </dgm:spPr>
      <dgm:t>
        <a:bodyPr/>
        <a:lstStyle/>
        <a:p>
          <a:r>
            <a:rPr lang="en-US" dirty="0"/>
            <a:t>Sovereignty</a:t>
          </a:r>
        </a:p>
      </dgm:t>
    </dgm:pt>
    <dgm:pt modelId="{3C4E1D64-79B4-43F0-AC1D-675C35957ED0}" type="parTrans" cxnId="{F8679C66-69C8-4A08-9C54-02DECA467A5E}">
      <dgm:prSet/>
      <dgm:spPr/>
      <dgm:t>
        <a:bodyPr/>
        <a:lstStyle/>
        <a:p>
          <a:endParaRPr lang="en-US"/>
        </a:p>
      </dgm:t>
    </dgm:pt>
    <dgm:pt modelId="{7FFED0A3-B9B5-426E-B125-5DD83F772168}" type="sibTrans" cxnId="{F8679C66-69C8-4A08-9C54-02DECA467A5E}">
      <dgm:prSet/>
      <dgm:spPr/>
      <dgm:t>
        <a:bodyPr/>
        <a:lstStyle/>
        <a:p>
          <a:endParaRPr lang="en-US"/>
        </a:p>
      </dgm:t>
    </dgm:pt>
    <dgm:pt modelId="{F827F4C0-11CB-433F-A4EC-427ABCE9B6C3}">
      <dgm:prSet phldrT="[Text]"/>
      <dgm:spPr>
        <a:solidFill>
          <a:schemeClr val="tx2">
            <a:lumMod val="90000"/>
            <a:alpha val="90000"/>
          </a:schemeClr>
        </a:solidFill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dirty="0"/>
            <a:t>Funding &amp; Investment</a:t>
          </a:r>
        </a:p>
      </dgm:t>
    </dgm:pt>
    <dgm:pt modelId="{2B4A983D-AD02-474A-9A9D-A7EE5A31B306}" type="parTrans" cxnId="{A3F1EC94-200E-4CBF-ADED-0E463E4491B3}">
      <dgm:prSet/>
      <dgm:spPr/>
      <dgm:t>
        <a:bodyPr/>
        <a:lstStyle/>
        <a:p>
          <a:endParaRPr lang="en-US"/>
        </a:p>
      </dgm:t>
    </dgm:pt>
    <dgm:pt modelId="{DF734C90-6E5B-4A2E-B632-49EF57187C2A}" type="sibTrans" cxnId="{A3F1EC94-200E-4CBF-ADED-0E463E4491B3}">
      <dgm:prSet/>
      <dgm:spPr/>
      <dgm:t>
        <a:bodyPr/>
        <a:lstStyle/>
        <a:p>
          <a:endParaRPr lang="en-US"/>
        </a:p>
      </dgm:t>
    </dgm:pt>
    <dgm:pt modelId="{191F7C9C-AA4E-465B-8052-CFA8C3F6EA38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/>
            <a:t>Respect</a:t>
          </a:r>
        </a:p>
      </dgm:t>
    </dgm:pt>
    <dgm:pt modelId="{21A2C67D-DB8E-4ABB-989B-A9888A21F4CF}" type="sibTrans" cxnId="{047E2D40-AFCA-4DBE-8CFA-47114CF13713}">
      <dgm:prSet/>
      <dgm:spPr/>
      <dgm:t>
        <a:bodyPr/>
        <a:lstStyle/>
        <a:p>
          <a:endParaRPr lang="en-US"/>
        </a:p>
      </dgm:t>
    </dgm:pt>
    <dgm:pt modelId="{6E0B1A4B-609F-4E3B-BB7A-571B381FAA48}" type="parTrans" cxnId="{047E2D40-AFCA-4DBE-8CFA-47114CF13713}">
      <dgm:prSet/>
      <dgm:spPr/>
      <dgm:t>
        <a:bodyPr/>
        <a:lstStyle/>
        <a:p>
          <a:endParaRPr lang="en-US"/>
        </a:p>
      </dgm:t>
    </dgm:pt>
    <dgm:pt modelId="{5B227D56-EC43-47F0-9E8D-0B0C2567DEB0}">
      <dgm:prSet phldrT="[Text]"/>
      <dgm:spPr>
        <a:solidFill>
          <a:schemeClr val="tx1">
            <a:lumMod val="85000"/>
            <a:alpha val="90000"/>
          </a:schemeClr>
        </a:solidFill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dirty="0"/>
            <a:t>Improved Health Outcomes</a:t>
          </a:r>
        </a:p>
      </dgm:t>
    </dgm:pt>
    <dgm:pt modelId="{3ECD3617-863F-48C8-B8F7-CDB5AEE602AE}" type="parTrans" cxnId="{EDA27A52-4F5D-49C4-9FB0-D2D99820A9F6}">
      <dgm:prSet/>
      <dgm:spPr/>
      <dgm:t>
        <a:bodyPr/>
        <a:lstStyle/>
        <a:p>
          <a:endParaRPr lang="en-US"/>
        </a:p>
      </dgm:t>
    </dgm:pt>
    <dgm:pt modelId="{9A79338D-6AC2-4F5B-BF57-16B78AD34869}" type="sibTrans" cxnId="{EDA27A52-4F5D-49C4-9FB0-D2D99820A9F6}">
      <dgm:prSet/>
      <dgm:spPr/>
      <dgm:t>
        <a:bodyPr/>
        <a:lstStyle/>
        <a:p>
          <a:endParaRPr lang="en-US"/>
        </a:p>
      </dgm:t>
    </dgm:pt>
    <dgm:pt modelId="{63A8FD69-CA85-4495-AD7C-DA1649882323}">
      <dgm:prSet phldrT="[Text]"/>
      <dgm:spPr>
        <a:solidFill>
          <a:schemeClr val="tx2">
            <a:lumMod val="90000"/>
            <a:alpha val="90000"/>
          </a:schemeClr>
        </a:solidFill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dirty="0"/>
            <a:t>Increased Tribal participation</a:t>
          </a:r>
        </a:p>
      </dgm:t>
    </dgm:pt>
    <dgm:pt modelId="{141A377F-CAB8-41D7-A17C-AB0F309CB972}" type="parTrans" cxnId="{5799FB9D-456D-4D51-A56E-4996072533D8}">
      <dgm:prSet/>
      <dgm:spPr/>
      <dgm:t>
        <a:bodyPr/>
        <a:lstStyle/>
        <a:p>
          <a:endParaRPr lang="en-US"/>
        </a:p>
      </dgm:t>
    </dgm:pt>
    <dgm:pt modelId="{02B38446-B68B-485A-81F1-DBED38ADC0E9}" type="sibTrans" cxnId="{5799FB9D-456D-4D51-A56E-4996072533D8}">
      <dgm:prSet/>
      <dgm:spPr/>
      <dgm:t>
        <a:bodyPr/>
        <a:lstStyle/>
        <a:p>
          <a:endParaRPr lang="en-US"/>
        </a:p>
      </dgm:t>
    </dgm:pt>
    <dgm:pt modelId="{9F9B82F2-FD4C-4025-914F-618CED932A4C}">
      <dgm:prSet phldrT="[Text]"/>
      <dgm:spPr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dirty="0"/>
            <a:t>Listening and Facilitation</a:t>
          </a:r>
        </a:p>
      </dgm:t>
    </dgm:pt>
    <dgm:pt modelId="{DA567DE8-8741-4DB2-9CDC-E4531CE82249}" type="parTrans" cxnId="{1FDB35B0-71E8-4B99-AF1B-734603DC6021}">
      <dgm:prSet/>
      <dgm:spPr/>
      <dgm:t>
        <a:bodyPr/>
        <a:lstStyle/>
        <a:p>
          <a:endParaRPr lang="en-US"/>
        </a:p>
      </dgm:t>
    </dgm:pt>
    <dgm:pt modelId="{D3671A11-73AF-4CAD-BB2F-5C380959CA47}" type="sibTrans" cxnId="{1FDB35B0-71E8-4B99-AF1B-734603DC6021}">
      <dgm:prSet/>
      <dgm:spPr/>
      <dgm:t>
        <a:bodyPr/>
        <a:lstStyle/>
        <a:p>
          <a:endParaRPr lang="en-US"/>
        </a:p>
      </dgm:t>
    </dgm:pt>
    <dgm:pt modelId="{DE48416B-3660-4258-8DE0-054A40005EB3}">
      <dgm:prSet phldrT="[Text]"/>
      <dgm:spPr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dirty="0"/>
            <a:t>Business Process through the Tribal lens</a:t>
          </a:r>
        </a:p>
      </dgm:t>
    </dgm:pt>
    <dgm:pt modelId="{5BC8F64C-EFBC-4AEA-9E22-49F022D5FB95}" type="parTrans" cxnId="{2DF1C63C-446C-406B-9178-AF01393D3025}">
      <dgm:prSet/>
      <dgm:spPr/>
      <dgm:t>
        <a:bodyPr/>
        <a:lstStyle/>
        <a:p>
          <a:endParaRPr lang="en-US"/>
        </a:p>
      </dgm:t>
    </dgm:pt>
    <dgm:pt modelId="{8BEFECCB-8172-4090-A1C2-91B16F863024}" type="sibTrans" cxnId="{2DF1C63C-446C-406B-9178-AF01393D3025}">
      <dgm:prSet/>
      <dgm:spPr/>
      <dgm:t>
        <a:bodyPr/>
        <a:lstStyle/>
        <a:p>
          <a:endParaRPr lang="en-US"/>
        </a:p>
      </dgm:t>
    </dgm:pt>
    <dgm:pt modelId="{EA5C6D35-FA6C-482E-80C1-8C828005010A}">
      <dgm:prSet phldrT="[Text]"/>
      <dgm:spPr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dirty="0"/>
            <a:t>Data and Information</a:t>
          </a:r>
        </a:p>
      </dgm:t>
    </dgm:pt>
    <dgm:pt modelId="{30865720-ADE4-448D-B446-0AEB42A44948}" type="parTrans" cxnId="{6C549AB9-7B03-418D-A0B3-B561790DF332}">
      <dgm:prSet/>
      <dgm:spPr/>
      <dgm:t>
        <a:bodyPr/>
        <a:lstStyle/>
        <a:p>
          <a:endParaRPr lang="en-US"/>
        </a:p>
      </dgm:t>
    </dgm:pt>
    <dgm:pt modelId="{A6423EAB-5B03-4400-8EC1-3293404F8BA0}" type="sibTrans" cxnId="{6C549AB9-7B03-418D-A0B3-B561790DF332}">
      <dgm:prSet/>
      <dgm:spPr/>
      <dgm:t>
        <a:bodyPr/>
        <a:lstStyle/>
        <a:p>
          <a:endParaRPr lang="en-US"/>
        </a:p>
      </dgm:t>
    </dgm:pt>
    <dgm:pt modelId="{62A35B30-87F6-4A6B-BB49-EACEE87930EB}" type="pres">
      <dgm:prSet presAssocID="{F912C1FE-1F42-47FB-952A-E820761C8F6F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7F844D8C-3B64-41EB-B193-1956F595E98D}" type="pres">
      <dgm:prSet presAssocID="{F912C1FE-1F42-47FB-952A-E820761C8F6F}" presName="children" presStyleCnt="0"/>
      <dgm:spPr/>
    </dgm:pt>
    <dgm:pt modelId="{2495A391-31EE-44BD-84BE-A7434556932C}" type="pres">
      <dgm:prSet presAssocID="{F912C1FE-1F42-47FB-952A-E820761C8F6F}" presName="child1group" presStyleCnt="0"/>
      <dgm:spPr/>
    </dgm:pt>
    <dgm:pt modelId="{87BC3CB3-FB31-4DFF-868F-16069CA12B9C}" type="pres">
      <dgm:prSet presAssocID="{F912C1FE-1F42-47FB-952A-E820761C8F6F}" presName="child1" presStyleLbl="bgAcc1" presStyleIdx="0" presStyleCnt="4" custLinFactNeighborX="-12121" custLinFactNeighborY="-851"/>
      <dgm:spPr/>
    </dgm:pt>
    <dgm:pt modelId="{853AE691-8063-40A6-9DFC-1E6201BEB29A}" type="pres">
      <dgm:prSet presAssocID="{F912C1FE-1F42-47FB-952A-E820761C8F6F}" presName="child1Text" presStyleLbl="bgAcc1" presStyleIdx="0" presStyleCnt="4">
        <dgm:presLayoutVars>
          <dgm:bulletEnabled val="1"/>
        </dgm:presLayoutVars>
      </dgm:prSet>
      <dgm:spPr/>
    </dgm:pt>
    <dgm:pt modelId="{03434856-F83F-46E9-B8EE-CA2CAABEDDB3}" type="pres">
      <dgm:prSet presAssocID="{F912C1FE-1F42-47FB-952A-E820761C8F6F}" presName="child2group" presStyleCnt="0"/>
      <dgm:spPr/>
    </dgm:pt>
    <dgm:pt modelId="{2B9DAAE6-21CB-4F34-90B2-AFB68AD7BAE6}" type="pres">
      <dgm:prSet presAssocID="{F912C1FE-1F42-47FB-952A-E820761C8F6F}" presName="child2" presStyleLbl="bgAcc1" presStyleIdx="1" presStyleCnt="4" custLinFactNeighborX="13774" custLinFactNeighborY="-851"/>
      <dgm:spPr/>
    </dgm:pt>
    <dgm:pt modelId="{11310904-E0AD-4285-9B87-0B58044ECC9B}" type="pres">
      <dgm:prSet presAssocID="{F912C1FE-1F42-47FB-952A-E820761C8F6F}" presName="child2Text" presStyleLbl="bgAcc1" presStyleIdx="1" presStyleCnt="4">
        <dgm:presLayoutVars>
          <dgm:bulletEnabled val="1"/>
        </dgm:presLayoutVars>
      </dgm:prSet>
      <dgm:spPr/>
    </dgm:pt>
    <dgm:pt modelId="{93CC7096-80DD-4B7D-8D18-D24CC27B167B}" type="pres">
      <dgm:prSet presAssocID="{F912C1FE-1F42-47FB-952A-E820761C8F6F}" presName="child3group" presStyleCnt="0"/>
      <dgm:spPr/>
    </dgm:pt>
    <dgm:pt modelId="{CC0DFDDD-B8BD-4BA6-8247-0F19F005E808}" type="pres">
      <dgm:prSet presAssocID="{F912C1FE-1F42-47FB-952A-E820761C8F6F}" presName="child3" presStyleLbl="bgAcc1" presStyleIdx="2" presStyleCnt="4" custLinFactNeighborX="16529" custLinFactNeighborY="1701"/>
      <dgm:spPr/>
    </dgm:pt>
    <dgm:pt modelId="{9ECE4CDA-5959-4D3D-9E23-A7C9B8F9F0B5}" type="pres">
      <dgm:prSet presAssocID="{F912C1FE-1F42-47FB-952A-E820761C8F6F}" presName="child3Text" presStyleLbl="bgAcc1" presStyleIdx="2" presStyleCnt="4">
        <dgm:presLayoutVars>
          <dgm:bulletEnabled val="1"/>
        </dgm:presLayoutVars>
      </dgm:prSet>
      <dgm:spPr/>
    </dgm:pt>
    <dgm:pt modelId="{EEA999A8-36C8-4174-8981-005268F3B52B}" type="pres">
      <dgm:prSet presAssocID="{F912C1FE-1F42-47FB-952A-E820761C8F6F}" presName="child4group" presStyleCnt="0"/>
      <dgm:spPr/>
    </dgm:pt>
    <dgm:pt modelId="{DD8004AB-5839-4F3B-BF2E-6F77384CCC21}" type="pres">
      <dgm:prSet presAssocID="{F912C1FE-1F42-47FB-952A-E820761C8F6F}" presName="child4" presStyleLbl="bgAcc1" presStyleIdx="3" presStyleCnt="4" custLinFactNeighborX="-12121"/>
      <dgm:spPr/>
    </dgm:pt>
    <dgm:pt modelId="{88ABA6DA-E798-4ADB-ABEB-2309F2CBA5A4}" type="pres">
      <dgm:prSet presAssocID="{F912C1FE-1F42-47FB-952A-E820761C8F6F}" presName="child4Text" presStyleLbl="bgAcc1" presStyleIdx="3" presStyleCnt="4">
        <dgm:presLayoutVars>
          <dgm:bulletEnabled val="1"/>
        </dgm:presLayoutVars>
      </dgm:prSet>
      <dgm:spPr/>
    </dgm:pt>
    <dgm:pt modelId="{3672807A-C239-4C84-A10F-7260223E6EC2}" type="pres">
      <dgm:prSet presAssocID="{F912C1FE-1F42-47FB-952A-E820761C8F6F}" presName="childPlaceholder" presStyleCnt="0"/>
      <dgm:spPr/>
    </dgm:pt>
    <dgm:pt modelId="{10D21F41-E536-4371-9591-4F1C1F01D559}" type="pres">
      <dgm:prSet presAssocID="{F912C1FE-1F42-47FB-952A-E820761C8F6F}" presName="circle" presStyleCnt="0"/>
      <dgm:spPr/>
    </dgm:pt>
    <dgm:pt modelId="{5F4CBC38-64BE-49DA-A14B-CDDBB2630E7D}" type="pres">
      <dgm:prSet presAssocID="{F912C1FE-1F42-47FB-952A-E820761C8F6F}" presName="quadrant1" presStyleLbl="node1" presStyleIdx="0" presStyleCnt="4" custLinFactNeighborX="906">
        <dgm:presLayoutVars>
          <dgm:chMax val="1"/>
          <dgm:bulletEnabled val="1"/>
        </dgm:presLayoutVars>
      </dgm:prSet>
      <dgm:spPr/>
    </dgm:pt>
    <dgm:pt modelId="{91F79A2C-3739-4CB8-8BEF-BD182DC22439}" type="pres">
      <dgm:prSet presAssocID="{F912C1FE-1F42-47FB-952A-E820761C8F6F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C2657B5D-01DA-4B5C-867A-F98FDB566A84}" type="pres">
      <dgm:prSet presAssocID="{F912C1FE-1F42-47FB-952A-E820761C8F6F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1B164245-FAEC-4A64-9668-3DCAA499CB8D}" type="pres">
      <dgm:prSet presAssocID="{F912C1FE-1F42-47FB-952A-E820761C8F6F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DE67C7D6-F5A0-405B-9F8E-990E5FC64BAD}" type="pres">
      <dgm:prSet presAssocID="{F912C1FE-1F42-47FB-952A-E820761C8F6F}" presName="quadrantPlaceholder" presStyleCnt="0"/>
      <dgm:spPr/>
    </dgm:pt>
    <dgm:pt modelId="{5068E688-C594-48BC-A629-4CD1C9D25408}" type="pres">
      <dgm:prSet presAssocID="{F912C1FE-1F42-47FB-952A-E820761C8F6F}" presName="center1" presStyleLbl="fgShp" presStyleIdx="0" presStyleCnt="2"/>
      <dgm:spPr/>
    </dgm:pt>
    <dgm:pt modelId="{210D756A-CCFF-403B-A09B-F64FE523BFEA}" type="pres">
      <dgm:prSet presAssocID="{F912C1FE-1F42-47FB-952A-E820761C8F6F}" presName="center2" presStyleLbl="fgShp" presStyleIdx="1" presStyleCnt="2"/>
      <dgm:spPr/>
    </dgm:pt>
  </dgm:ptLst>
  <dgm:cxnLst>
    <dgm:cxn modelId="{B51E6628-A5F8-4D75-BCBF-E27CB7E8C99C}" type="presOf" srcId="{F827F4C0-11CB-433F-A4EC-427ABCE9B6C3}" destId="{DD8004AB-5839-4F3B-BF2E-6F77384CCC21}" srcOrd="0" destOrd="0" presId="urn:microsoft.com/office/officeart/2005/8/layout/cycle4"/>
    <dgm:cxn modelId="{371A642A-EDB9-4833-9194-53DB4B70F591}" srcId="{191F7C9C-AA4E-465B-8052-CFA8C3F6EA38}" destId="{1B0755A8-B216-4AC2-83FB-98B3C4FF8FC4}" srcOrd="0" destOrd="0" parTransId="{525F755D-AEAF-408B-9731-906DA4F45718}" sibTransId="{09087714-7047-4F02-83A4-EEE85632434A}"/>
    <dgm:cxn modelId="{E47FA435-6A97-41BE-A465-D4D4AD14974B}" type="presOf" srcId="{63A8FD69-CA85-4495-AD7C-DA1649882323}" destId="{DD8004AB-5839-4F3B-BF2E-6F77384CCC21}" srcOrd="0" destOrd="1" presId="urn:microsoft.com/office/officeart/2005/8/layout/cycle4"/>
    <dgm:cxn modelId="{7F601339-F46C-4035-863D-600DCE8C5F9F}" type="presOf" srcId="{1B0755A8-B216-4AC2-83FB-98B3C4FF8FC4}" destId="{853AE691-8063-40A6-9DFC-1E6201BEB29A}" srcOrd="1" destOrd="0" presId="urn:microsoft.com/office/officeart/2005/8/layout/cycle4"/>
    <dgm:cxn modelId="{2DF1C63C-446C-406B-9178-AF01393D3025}" srcId="{A5F26D56-D375-413C-A416-8573C2A4372A}" destId="{DE48416B-3660-4258-8DE0-054A40005EB3}" srcOrd="1" destOrd="0" parTransId="{5BC8F64C-EFBC-4AEA-9E22-49F022D5FB95}" sibTransId="{8BEFECCB-8172-4090-A1C2-91B16F863024}"/>
    <dgm:cxn modelId="{047E2D40-AFCA-4DBE-8CFA-47114CF13713}" srcId="{F912C1FE-1F42-47FB-952A-E820761C8F6F}" destId="{191F7C9C-AA4E-465B-8052-CFA8C3F6EA38}" srcOrd="0" destOrd="0" parTransId="{6E0B1A4B-609F-4E3B-BB7A-571B381FAA48}" sibTransId="{21A2C67D-DB8E-4ABB-989B-A9888A21F4CF}"/>
    <dgm:cxn modelId="{8BEFBB42-8D56-49F6-9EF9-2CC3B4BF8FA7}" type="presOf" srcId="{EA5C6D35-FA6C-482E-80C1-8C828005010A}" destId="{853AE691-8063-40A6-9DFC-1E6201BEB29A}" srcOrd="1" destOrd="1" presId="urn:microsoft.com/office/officeart/2005/8/layout/cycle4"/>
    <dgm:cxn modelId="{F8679C66-69C8-4A08-9C54-02DECA467A5E}" srcId="{F912C1FE-1F42-47FB-952A-E820761C8F6F}" destId="{79CA71CF-B0BD-4D18-9F3F-6CAA951A55D6}" srcOrd="3" destOrd="0" parTransId="{3C4E1D64-79B4-43F0-AC1D-675C35957ED0}" sibTransId="{7FFED0A3-B9B5-426E-B125-5DD83F772168}"/>
    <dgm:cxn modelId="{FB6CE36B-54A8-41E1-86FD-6FB952B0C382}" type="presOf" srcId="{EA5C6D35-FA6C-482E-80C1-8C828005010A}" destId="{87BC3CB3-FB31-4DFF-868F-16069CA12B9C}" srcOrd="0" destOrd="1" presId="urn:microsoft.com/office/officeart/2005/8/layout/cycle4"/>
    <dgm:cxn modelId="{48B95671-74F5-40D7-9F49-AB24F19EA41F}" type="presOf" srcId="{191F7C9C-AA4E-465B-8052-CFA8C3F6EA38}" destId="{5F4CBC38-64BE-49DA-A14B-CDDBB2630E7D}" srcOrd="0" destOrd="0" presId="urn:microsoft.com/office/officeart/2005/8/layout/cycle4"/>
    <dgm:cxn modelId="{AEE97752-DD4E-41FE-B2FD-85D073CC0649}" type="presOf" srcId="{A5F26D56-D375-413C-A416-8573C2A4372A}" destId="{C2657B5D-01DA-4B5C-867A-F98FDB566A84}" srcOrd="0" destOrd="0" presId="urn:microsoft.com/office/officeart/2005/8/layout/cycle4"/>
    <dgm:cxn modelId="{EDA27A52-4F5D-49C4-9FB0-D2D99820A9F6}" srcId="{1B39A056-94B5-4E46-A666-8A33C6A1A3FE}" destId="{5B227D56-EC43-47F0-9E8D-0B0C2567DEB0}" srcOrd="1" destOrd="0" parTransId="{3ECD3617-863F-48C8-B8F7-CDB5AEE602AE}" sibTransId="{9A79338D-6AC2-4F5B-BF57-16B78AD34869}"/>
    <dgm:cxn modelId="{1DC4C882-D66C-4862-87F3-D8DD10C01E4D}" type="presOf" srcId="{5B227D56-EC43-47F0-9E8D-0B0C2567DEB0}" destId="{2B9DAAE6-21CB-4F34-90B2-AFB68AD7BAE6}" srcOrd="0" destOrd="1" presId="urn:microsoft.com/office/officeart/2005/8/layout/cycle4"/>
    <dgm:cxn modelId="{68C3FD84-BD24-4173-9FC1-E2BF9B08A7AF}" type="presOf" srcId="{E61C213D-A16E-443F-9515-2098A290FAB1}" destId="{2B9DAAE6-21CB-4F34-90B2-AFB68AD7BAE6}" srcOrd="0" destOrd="0" presId="urn:microsoft.com/office/officeart/2005/8/layout/cycle4"/>
    <dgm:cxn modelId="{CC599087-9FA9-42EC-8276-EE5250F564B1}" srcId="{F912C1FE-1F42-47FB-952A-E820761C8F6F}" destId="{A5F26D56-D375-413C-A416-8573C2A4372A}" srcOrd="2" destOrd="0" parTransId="{EC834E8A-DD96-4595-ADBC-C984977B2C7A}" sibTransId="{7F975418-71EE-4838-B6C0-CB28DA7D0D51}"/>
    <dgm:cxn modelId="{A06E788C-A4DE-4105-9B5B-59C49E9DBA77}" type="presOf" srcId="{F827F4C0-11CB-433F-A4EC-427ABCE9B6C3}" destId="{88ABA6DA-E798-4ADB-ABEB-2309F2CBA5A4}" srcOrd="1" destOrd="0" presId="urn:microsoft.com/office/officeart/2005/8/layout/cycle4"/>
    <dgm:cxn modelId="{A3F1EC94-200E-4CBF-ADED-0E463E4491B3}" srcId="{79CA71CF-B0BD-4D18-9F3F-6CAA951A55D6}" destId="{F827F4C0-11CB-433F-A4EC-427ABCE9B6C3}" srcOrd="0" destOrd="0" parTransId="{2B4A983D-AD02-474A-9A9D-A7EE5A31B306}" sibTransId="{DF734C90-6E5B-4A2E-B632-49EF57187C2A}"/>
    <dgm:cxn modelId="{75230699-C697-474E-A661-B969C056D9E9}" type="presOf" srcId="{9F9B82F2-FD4C-4025-914F-618CED932A4C}" destId="{CC0DFDDD-B8BD-4BA6-8247-0F19F005E808}" srcOrd="0" destOrd="0" presId="urn:microsoft.com/office/officeart/2005/8/layout/cycle4"/>
    <dgm:cxn modelId="{6A39C69B-2276-4606-B92D-2FC226B9C15A}" type="presOf" srcId="{63A8FD69-CA85-4495-AD7C-DA1649882323}" destId="{88ABA6DA-E798-4ADB-ABEB-2309F2CBA5A4}" srcOrd="1" destOrd="1" presId="urn:microsoft.com/office/officeart/2005/8/layout/cycle4"/>
    <dgm:cxn modelId="{5799FB9D-456D-4D51-A56E-4996072533D8}" srcId="{79CA71CF-B0BD-4D18-9F3F-6CAA951A55D6}" destId="{63A8FD69-CA85-4495-AD7C-DA1649882323}" srcOrd="1" destOrd="0" parTransId="{141A377F-CAB8-41D7-A17C-AB0F309CB972}" sibTransId="{02B38446-B68B-485A-81F1-DBED38ADC0E9}"/>
    <dgm:cxn modelId="{0D353C9E-3BA6-4FB0-8294-39B8566940C6}" type="presOf" srcId="{79CA71CF-B0BD-4D18-9F3F-6CAA951A55D6}" destId="{1B164245-FAEC-4A64-9668-3DCAA499CB8D}" srcOrd="0" destOrd="0" presId="urn:microsoft.com/office/officeart/2005/8/layout/cycle4"/>
    <dgm:cxn modelId="{BE6CE3A0-BB2C-4C9A-AB04-D8D78C318430}" type="presOf" srcId="{1B39A056-94B5-4E46-A666-8A33C6A1A3FE}" destId="{91F79A2C-3739-4CB8-8BEF-BD182DC22439}" srcOrd="0" destOrd="0" presId="urn:microsoft.com/office/officeart/2005/8/layout/cycle4"/>
    <dgm:cxn modelId="{6AC3EDA8-B600-4B7B-B4C9-5F9086B8A2F1}" type="presOf" srcId="{DE48416B-3660-4258-8DE0-054A40005EB3}" destId="{9ECE4CDA-5959-4D3D-9E23-A7C9B8F9F0B5}" srcOrd="1" destOrd="1" presId="urn:microsoft.com/office/officeart/2005/8/layout/cycle4"/>
    <dgm:cxn modelId="{D87177A9-C18E-4E46-A60F-40CF8104DAE4}" type="presOf" srcId="{F912C1FE-1F42-47FB-952A-E820761C8F6F}" destId="{62A35B30-87F6-4A6B-BB49-EACEE87930EB}" srcOrd="0" destOrd="0" presId="urn:microsoft.com/office/officeart/2005/8/layout/cycle4"/>
    <dgm:cxn modelId="{1FDB35B0-71E8-4B99-AF1B-734603DC6021}" srcId="{A5F26D56-D375-413C-A416-8573C2A4372A}" destId="{9F9B82F2-FD4C-4025-914F-618CED932A4C}" srcOrd="0" destOrd="0" parTransId="{DA567DE8-8741-4DB2-9CDC-E4531CE82249}" sibTransId="{D3671A11-73AF-4CAD-BB2F-5C380959CA47}"/>
    <dgm:cxn modelId="{6C549AB9-7B03-418D-A0B3-B561790DF332}" srcId="{191F7C9C-AA4E-465B-8052-CFA8C3F6EA38}" destId="{EA5C6D35-FA6C-482E-80C1-8C828005010A}" srcOrd="1" destOrd="0" parTransId="{30865720-ADE4-448D-B446-0AEB42A44948}" sibTransId="{A6423EAB-5B03-4400-8EC1-3293404F8BA0}"/>
    <dgm:cxn modelId="{B413BDBC-253E-4A7D-8145-36256337C44A}" type="presOf" srcId="{9F9B82F2-FD4C-4025-914F-618CED932A4C}" destId="{9ECE4CDA-5959-4D3D-9E23-A7C9B8F9F0B5}" srcOrd="1" destOrd="0" presId="urn:microsoft.com/office/officeart/2005/8/layout/cycle4"/>
    <dgm:cxn modelId="{1588C9D1-B251-4AD9-950A-E873A0EE5DCF}" srcId="{1B39A056-94B5-4E46-A666-8A33C6A1A3FE}" destId="{E61C213D-A16E-443F-9515-2098A290FAB1}" srcOrd="0" destOrd="0" parTransId="{686CA30B-C439-48CE-AB40-A59BBCFD87FB}" sibTransId="{95070C3F-2468-46E4-A4A9-63E18BF37D9A}"/>
    <dgm:cxn modelId="{9B0EABD9-6BD1-4915-9B6E-9A6030B5C3AD}" srcId="{F912C1FE-1F42-47FB-952A-E820761C8F6F}" destId="{1B39A056-94B5-4E46-A666-8A33C6A1A3FE}" srcOrd="1" destOrd="0" parTransId="{0B055D64-D19F-4C3B-BD66-603CDE0DFA2D}" sibTransId="{CA5EB213-C76B-49E6-8819-E3A2AD41864C}"/>
    <dgm:cxn modelId="{37B6D6E8-4DD1-4FA5-B81F-05657FB03A31}" type="presOf" srcId="{DE48416B-3660-4258-8DE0-054A40005EB3}" destId="{CC0DFDDD-B8BD-4BA6-8247-0F19F005E808}" srcOrd="0" destOrd="1" presId="urn:microsoft.com/office/officeart/2005/8/layout/cycle4"/>
    <dgm:cxn modelId="{C9FC10F0-6494-4FD6-8DFE-EF4EBCB91949}" type="presOf" srcId="{1B0755A8-B216-4AC2-83FB-98B3C4FF8FC4}" destId="{87BC3CB3-FB31-4DFF-868F-16069CA12B9C}" srcOrd="0" destOrd="0" presId="urn:microsoft.com/office/officeart/2005/8/layout/cycle4"/>
    <dgm:cxn modelId="{E4B5ACF1-9C8E-4AFF-AC90-E9BFC3182F69}" type="presOf" srcId="{E61C213D-A16E-443F-9515-2098A290FAB1}" destId="{11310904-E0AD-4285-9B87-0B58044ECC9B}" srcOrd="1" destOrd="0" presId="urn:microsoft.com/office/officeart/2005/8/layout/cycle4"/>
    <dgm:cxn modelId="{322EE8FD-A0FF-4E3C-A7A9-FA002259C8E2}" type="presOf" srcId="{5B227D56-EC43-47F0-9E8D-0B0C2567DEB0}" destId="{11310904-E0AD-4285-9B87-0B58044ECC9B}" srcOrd="1" destOrd="1" presId="urn:microsoft.com/office/officeart/2005/8/layout/cycle4"/>
    <dgm:cxn modelId="{C8F398C0-D95B-48C3-A2B3-EBB6CFA54E58}" type="presParOf" srcId="{62A35B30-87F6-4A6B-BB49-EACEE87930EB}" destId="{7F844D8C-3B64-41EB-B193-1956F595E98D}" srcOrd="0" destOrd="0" presId="urn:microsoft.com/office/officeart/2005/8/layout/cycle4"/>
    <dgm:cxn modelId="{540C9F83-4A3C-46E9-86F3-80D3AE90F627}" type="presParOf" srcId="{7F844D8C-3B64-41EB-B193-1956F595E98D}" destId="{2495A391-31EE-44BD-84BE-A7434556932C}" srcOrd="0" destOrd="0" presId="urn:microsoft.com/office/officeart/2005/8/layout/cycle4"/>
    <dgm:cxn modelId="{4B0CD9BF-EA57-416B-8DA3-1842DA55851A}" type="presParOf" srcId="{2495A391-31EE-44BD-84BE-A7434556932C}" destId="{87BC3CB3-FB31-4DFF-868F-16069CA12B9C}" srcOrd="0" destOrd="0" presId="urn:microsoft.com/office/officeart/2005/8/layout/cycle4"/>
    <dgm:cxn modelId="{93375216-3235-46BE-AFA0-CAFD56FDFFF9}" type="presParOf" srcId="{2495A391-31EE-44BD-84BE-A7434556932C}" destId="{853AE691-8063-40A6-9DFC-1E6201BEB29A}" srcOrd="1" destOrd="0" presId="urn:microsoft.com/office/officeart/2005/8/layout/cycle4"/>
    <dgm:cxn modelId="{C3F48F19-6CE0-4076-B9DD-5A3F36F77206}" type="presParOf" srcId="{7F844D8C-3B64-41EB-B193-1956F595E98D}" destId="{03434856-F83F-46E9-B8EE-CA2CAABEDDB3}" srcOrd="1" destOrd="0" presId="urn:microsoft.com/office/officeart/2005/8/layout/cycle4"/>
    <dgm:cxn modelId="{07E654DE-1BF1-43B0-ACE2-B5D26DA512E0}" type="presParOf" srcId="{03434856-F83F-46E9-B8EE-CA2CAABEDDB3}" destId="{2B9DAAE6-21CB-4F34-90B2-AFB68AD7BAE6}" srcOrd="0" destOrd="0" presId="urn:microsoft.com/office/officeart/2005/8/layout/cycle4"/>
    <dgm:cxn modelId="{142723F9-F8D1-4342-94A9-44FDF2768017}" type="presParOf" srcId="{03434856-F83F-46E9-B8EE-CA2CAABEDDB3}" destId="{11310904-E0AD-4285-9B87-0B58044ECC9B}" srcOrd="1" destOrd="0" presId="urn:microsoft.com/office/officeart/2005/8/layout/cycle4"/>
    <dgm:cxn modelId="{C28AD44D-5C3C-433A-95DA-64960D02F01F}" type="presParOf" srcId="{7F844D8C-3B64-41EB-B193-1956F595E98D}" destId="{93CC7096-80DD-4B7D-8D18-D24CC27B167B}" srcOrd="2" destOrd="0" presId="urn:microsoft.com/office/officeart/2005/8/layout/cycle4"/>
    <dgm:cxn modelId="{01C4998D-E228-4F4F-9C12-E3076EB78031}" type="presParOf" srcId="{93CC7096-80DD-4B7D-8D18-D24CC27B167B}" destId="{CC0DFDDD-B8BD-4BA6-8247-0F19F005E808}" srcOrd="0" destOrd="0" presId="urn:microsoft.com/office/officeart/2005/8/layout/cycle4"/>
    <dgm:cxn modelId="{BCE4E21A-FD2B-4D17-8720-7A930FEB4BD2}" type="presParOf" srcId="{93CC7096-80DD-4B7D-8D18-D24CC27B167B}" destId="{9ECE4CDA-5959-4D3D-9E23-A7C9B8F9F0B5}" srcOrd="1" destOrd="0" presId="urn:microsoft.com/office/officeart/2005/8/layout/cycle4"/>
    <dgm:cxn modelId="{F6272AEF-9168-486E-B669-8A6534750D48}" type="presParOf" srcId="{7F844D8C-3B64-41EB-B193-1956F595E98D}" destId="{EEA999A8-36C8-4174-8981-005268F3B52B}" srcOrd="3" destOrd="0" presId="urn:microsoft.com/office/officeart/2005/8/layout/cycle4"/>
    <dgm:cxn modelId="{1A8095FA-726A-4DF4-B453-8808CEE603B8}" type="presParOf" srcId="{EEA999A8-36C8-4174-8981-005268F3B52B}" destId="{DD8004AB-5839-4F3B-BF2E-6F77384CCC21}" srcOrd="0" destOrd="0" presId="urn:microsoft.com/office/officeart/2005/8/layout/cycle4"/>
    <dgm:cxn modelId="{8B11E4B2-2301-479F-99B6-60012E45BC9F}" type="presParOf" srcId="{EEA999A8-36C8-4174-8981-005268F3B52B}" destId="{88ABA6DA-E798-4ADB-ABEB-2309F2CBA5A4}" srcOrd="1" destOrd="0" presId="urn:microsoft.com/office/officeart/2005/8/layout/cycle4"/>
    <dgm:cxn modelId="{378D236C-EB6A-46A6-96B5-0D27974F0591}" type="presParOf" srcId="{7F844D8C-3B64-41EB-B193-1956F595E98D}" destId="{3672807A-C239-4C84-A10F-7260223E6EC2}" srcOrd="4" destOrd="0" presId="urn:microsoft.com/office/officeart/2005/8/layout/cycle4"/>
    <dgm:cxn modelId="{D0F640B3-0B6D-4D24-8E5A-6F3C1F52EEFE}" type="presParOf" srcId="{62A35B30-87F6-4A6B-BB49-EACEE87930EB}" destId="{10D21F41-E536-4371-9591-4F1C1F01D559}" srcOrd="1" destOrd="0" presId="urn:microsoft.com/office/officeart/2005/8/layout/cycle4"/>
    <dgm:cxn modelId="{F1369716-0325-4716-9E4F-80322F574067}" type="presParOf" srcId="{10D21F41-E536-4371-9591-4F1C1F01D559}" destId="{5F4CBC38-64BE-49DA-A14B-CDDBB2630E7D}" srcOrd="0" destOrd="0" presId="urn:microsoft.com/office/officeart/2005/8/layout/cycle4"/>
    <dgm:cxn modelId="{B3A3FC39-EE4C-4C4E-8DD8-3C7A322D54E5}" type="presParOf" srcId="{10D21F41-E536-4371-9591-4F1C1F01D559}" destId="{91F79A2C-3739-4CB8-8BEF-BD182DC22439}" srcOrd="1" destOrd="0" presId="urn:microsoft.com/office/officeart/2005/8/layout/cycle4"/>
    <dgm:cxn modelId="{72B14C31-9189-42E6-96BB-099BFB1EBC7C}" type="presParOf" srcId="{10D21F41-E536-4371-9591-4F1C1F01D559}" destId="{C2657B5D-01DA-4B5C-867A-F98FDB566A84}" srcOrd="2" destOrd="0" presId="urn:microsoft.com/office/officeart/2005/8/layout/cycle4"/>
    <dgm:cxn modelId="{B68FFA0B-8445-4EF4-8AFB-8FCA772D76AA}" type="presParOf" srcId="{10D21F41-E536-4371-9591-4F1C1F01D559}" destId="{1B164245-FAEC-4A64-9668-3DCAA499CB8D}" srcOrd="3" destOrd="0" presId="urn:microsoft.com/office/officeart/2005/8/layout/cycle4"/>
    <dgm:cxn modelId="{357FD862-1E98-400A-BE2D-C072C7EA75FD}" type="presParOf" srcId="{10D21F41-E536-4371-9591-4F1C1F01D559}" destId="{DE67C7D6-F5A0-405B-9F8E-990E5FC64BAD}" srcOrd="4" destOrd="0" presId="urn:microsoft.com/office/officeart/2005/8/layout/cycle4"/>
    <dgm:cxn modelId="{3069F570-306D-46BF-A5A5-1D27E0D78BD7}" type="presParOf" srcId="{62A35B30-87F6-4A6B-BB49-EACEE87930EB}" destId="{5068E688-C594-48BC-A629-4CD1C9D25408}" srcOrd="2" destOrd="0" presId="urn:microsoft.com/office/officeart/2005/8/layout/cycle4"/>
    <dgm:cxn modelId="{287958BE-5A36-433F-9C5B-991D8035D8EF}" type="presParOf" srcId="{62A35B30-87F6-4A6B-BB49-EACEE87930EB}" destId="{210D756A-CCFF-403B-A09B-F64FE523BFEA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B3CB8A-74A0-411E-9255-4022DEF59E90}">
      <dsp:nvSpPr>
        <dsp:cNvPr id="0" name=""/>
        <dsp:cNvSpPr/>
      </dsp:nvSpPr>
      <dsp:spPr>
        <a:xfrm rot="16200000">
          <a:off x="1349097" y="-1349097"/>
          <a:ext cx="2187615" cy="4885809"/>
        </a:xfrm>
        <a:prstGeom prst="round1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  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Treaties in Exchange for Territory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en-US" sz="1500" kern="1200" dirty="0">
            <a:solidFill>
              <a:schemeClr val="bg1"/>
            </a:solidFill>
          </a:endParaRP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500" kern="1200" dirty="0">
              <a:solidFill>
                <a:schemeClr val="bg1"/>
              </a:solidFill>
            </a:rPr>
            <a:t>Tribal lands were not ceded without a price… Milwaukee and New York were not free!</a:t>
          </a:r>
        </a:p>
      </dsp:txBody>
      <dsp:txXfrm rot="5400000">
        <a:off x="-1" y="1"/>
        <a:ext cx="4885809" cy="1640711"/>
      </dsp:txXfrm>
    </dsp:sp>
    <dsp:sp modelId="{54432509-7DEF-4FDC-B728-131BDCCD344D}">
      <dsp:nvSpPr>
        <dsp:cNvPr id="0" name=""/>
        <dsp:cNvSpPr/>
      </dsp:nvSpPr>
      <dsp:spPr>
        <a:xfrm>
          <a:off x="4871151" y="0"/>
          <a:ext cx="4885809" cy="218761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bg1"/>
              </a:solidFill>
            </a:rPr>
            <a:t>The United States government formally recognizes a responsibility to the Health and Welfare of all Tribal Nations and their People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solidFill>
              <a:schemeClr val="bg1"/>
            </a:solidFill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bg1"/>
              </a:solidFill>
            </a:rPr>
            <a:t>There is no expiration date on Treaty Rights</a:t>
          </a:r>
        </a:p>
      </dsp:txBody>
      <dsp:txXfrm>
        <a:off x="4871151" y="0"/>
        <a:ext cx="4885809" cy="1640711"/>
      </dsp:txXfrm>
    </dsp:sp>
    <dsp:sp modelId="{167228F8-754D-4FC3-AA37-5B335425CB03}">
      <dsp:nvSpPr>
        <dsp:cNvPr id="0" name=""/>
        <dsp:cNvSpPr/>
      </dsp:nvSpPr>
      <dsp:spPr>
        <a:xfrm rot="10800000">
          <a:off x="0" y="2187615"/>
          <a:ext cx="4885809" cy="218761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Special Tribal Provisions are preserved in the Social Security Act and Federal Law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>
            <a:solidFill>
              <a:schemeClr val="bg1"/>
            </a:solidFill>
          </a:endParaRP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Older Americans Act, American Recovery &amp;Reinvestment Act, Indian Healthcare Improvement Act and more</a:t>
          </a:r>
        </a:p>
      </dsp:txBody>
      <dsp:txXfrm rot="10800000">
        <a:off x="0" y="2734518"/>
        <a:ext cx="4885809" cy="1640711"/>
      </dsp:txXfrm>
    </dsp:sp>
    <dsp:sp modelId="{EF880912-5633-4733-B1BB-4F82DD38F350}">
      <dsp:nvSpPr>
        <dsp:cNvPr id="0" name=""/>
        <dsp:cNvSpPr/>
      </dsp:nvSpPr>
      <dsp:spPr>
        <a:xfrm rot="5400000">
          <a:off x="6234906" y="838518"/>
          <a:ext cx="2187615" cy="4885809"/>
        </a:xfrm>
        <a:prstGeom prst="round1Rect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Constitution of the United States recognizes Tribes as outside of the over-arching confederation of the States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Article 1 Section 2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Article 1 Section 8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14</a:t>
          </a:r>
          <a:r>
            <a:rPr lang="en-US" sz="1200" kern="1200" baseline="30000" dirty="0"/>
            <a:t>th</a:t>
          </a:r>
          <a:r>
            <a:rPr lang="en-US" sz="1200" kern="1200" dirty="0"/>
            <a:t> Amendment, of which Section 2 amends Article 1 Section 2</a:t>
          </a:r>
        </a:p>
      </dsp:txBody>
      <dsp:txXfrm rot="-5400000">
        <a:off x="4885808" y="2734518"/>
        <a:ext cx="4885809" cy="1640711"/>
      </dsp:txXfrm>
    </dsp:sp>
    <dsp:sp modelId="{787DDD7A-CED3-4BA1-80D3-E64D05E403FA}">
      <dsp:nvSpPr>
        <dsp:cNvPr id="0" name=""/>
        <dsp:cNvSpPr/>
      </dsp:nvSpPr>
      <dsp:spPr>
        <a:xfrm>
          <a:off x="3420066" y="1640711"/>
          <a:ext cx="2931485" cy="1093807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Tribal Nations are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Individual Governments</a:t>
          </a:r>
        </a:p>
      </dsp:txBody>
      <dsp:txXfrm>
        <a:off x="3473461" y="1694106"/>
        <a:ext cx="2824695" cy="9870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C811FD-EC16-497F-BFB9-918A7117373C}">
      <dsp:nvSpPr>
        <dsp:cNvPr id="0" name=""/>
        <dsp:cNvSpPr/>
      </dsp:nvSpPr>
      <dsp:spPr>
        <a:xfrm>
          <a:off x="31632" y="372483"/>
          <a:ext cx="2868963" cy="9262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bg1"/>
              </a:solidFill>
            </a:rPr>
            <a:t>Government (Tribal) Oversight</a:t>
          </a:r>
        </a:p>
      </dsp:txBody>
      <dsp:txXfrm>
        <a:off x="31632" y="372483"/>
        <a:ext cx="2868963" cy="926298"/>
      </dsp:txXfrm>
    </dsp:sp>
    <dsp:sp modelId="{B07A25DA-4F2E-45A1-9D88-EA644662EFA9}">
      <dsp:nvSpPr>
        <dsp:cNvPr id="0" name=""/>
        <dsp:cNvSpPr/>
      </dsp:nvSpPr>
      <dsp:spPr>
        <a:xfrm>
          <a:off x="49247" y="1256490"/>
          <a:ext cx="2868963" cy="357636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Provide for and oversee the Health and welfare of their People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Design, participate in and administer health/wellness programs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Access Data as a covered entity per the privacy rule of HIPAA</a:t>
          </a:r>
        </a:p>
      </dsp:txBody>
      <dsp:txXfrm>
        <a:off x="49247" y="1256490"/>
        <a:ext cx="2868963" cy="3576361"/>
      </dsp:txXfrm>
    </dsp:sp>
    <dsp:sp modelId="{BB764BE7-3779-4888-A819-C6572982875F}">
      <dsp:nvSpPr>
        <dsp:cNvPr id="0" name=""/>
        <dsp:cNvSpPr/>
      </dsp:nvSpPr>
      <dsp:spPr>
        <a:xfrm>
          <a:off x="3261999" y="383297"/>
          <a:ext cx="2868963" cy="8034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bg1"/>
              </a:solidFill>
            </a:rPr>
            <a:t>Special 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bg1"/>
              </a:solidFill>
            </a:rPr>
            <a:t>Provisions</a:t>
          </a:r>
        </a:p>
      </dsp:txBody>
      <dsp:txXfrm>
        <a:off x="3261999" y="383297"/>
        <a:ext cx="2868963" cy="803436"/>
      </dsp:txXfrm>
    </dsp:sp>
    <dsp:sp modelId="{16AA2C35-FAA6-47A4-A527-80097E3732C6}">
      <dsp:nvSpPr>
        <dsp:cNvPr id="0" name=""/>
        <dsp:cNvSpPr/>
      </dsp:nvSpPr>
      <dsp:spPr>
        <a:xfrm>
          <a:off x="3273561" y="1147286"/>
          <a:ext cx="2868963" cy="368556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900" kern="1200" dirty="0"/>
            <a:t>Consultation on ALL changes with potential Tribal impacts (federal &amp; state)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900" kern="1200" dirty="0"/>
            <a:t>Protected and exempt incomes and property for Medicaid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900" kern="1200" dirty="0"/>
            <a:t>Tribal members are majority citizen in their Tribal Nation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1900" kern="1200" dirty="0"/>
        </a:p>
      </dsp:txBody>
      <dsp:txXfrm>
        <a:off x="3273561" y="1147286"/>
        <a:ext cx="2868963" cy="3685565"/>
      </dsp:txXfrm>
    </dsp:sp>
    <dsp:sp modelId="{2705E3EF-AE27-4E36-AE31-0ADA116C1976}">
      <dsp:nvSpPr>
        <dsp:cNvPr id="0" name=""/>
        <dsp:cNvSpPr/>
      </dsp:nvSpPr>
      <dsp:spPr>
        <a:xfrm>
          <a:off x="6429794" y="342952"/>
          <a:ext cx="2868963" cy="8845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bg1"/>
              </a:solidFill>
            </a:rPr>
            <a:t>State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bg1"/>
              </a:solidFill>
            </a:rPr>
            <a:t>Medicaid</a:t>
          </a:r>
        </a:p>
      </dsp:txBody>
      <dsp:txXfrm>
        <a:off x="6429794" y="342952"/>
        <a:ext cx="2868963" cy="884543"/>
      </dsp:txXfrm>
    </dsp:sp>
    <dsp:sp modelId="{92E1F5A7-0894-484A-B095-DF89E857A892}">
      <dsp:nvSpPr>
        <dsp:cNvPr id="0" name=""/>
        <dsp:cNvSpPr/>
      </dsp:nvSpPr>
      <dsp:spPr>
        <a:xfrm>
          <a:off x="6429794" y="1096774"/>
          <a:ext cx="2868963" cy="373607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May contract directly with Providers and establish network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Pay Providers a Medicare-Like Rate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Enrollment activities*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Financial review*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Administer Waivers*</a:t>
          </a:r>
        </a:p>
      </dsp:txBody>
      <dsp:txXfrm>
        <a:off x="6429794" y="1096774"/>
        <a:ext cx="2868963" cy="37360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AE5A0D-499A-49E8-B782-BD2212DAB13C}">
      <dsp:nvSpPr>
        <dsp:cNvPr id="0" name=""/>
        <dsp:cNvSpPr/>
      </dsp:nvSpPr>
      <dsp:spPr>
        <a:xfrm rot="5400000">
          <a:off x="-264094" y="265231"/>
          <a:ext cx="1760629" cy="1232440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shade val="5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Access and Outreach</a:t>
          </a:r>
        </a:p>
      </dsp:txBody>
      <dsp:txXfrm rot="-5400000">
        <a:off x="1" y="617356"/>
        <a:ext cx="1232440" cy="528189"/>
      </dsp:txXfrm>
    </dsp:sp>
    <dsp:sp modelId="{C30BD58C-5B65-481B-9776-B8831AB742C3}">
      <dsp:nvSpPr>
        <dsp:cNvPr id="0" name=""/>
        <dsp:cNvSpPr/>
      </dsp:nvSpPr>
      <dsp:spPr>
        <a:xfrm rot="5400000">
          <a:off x="3867146" y="-2633568"/>
          <a:ext cx="1144409" cy="6413820"/>
        </a:xfrm>
        <a:prstGeom prst="round2Same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Rural locations mean increased service cost and lower staff retention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Need for technical assistance &amp; information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Global understanding of provisions for Tribal members </a:t>
          </a:r>
        </a:p>
      </dsp:txBody>
      <dsp:txXfrm rot="-5400000">
        <a:off x="1232441" y="57002"/>
        <a:ext cx="6357955" cy="1032679"/>
      </dsp:txXfrm>
    </dsp:sp>
    <dsp:sp modelId="{4F4DEE35-AA31-40D8-AA13-9F7CB69ACAFA}">
      <dsp:nvSpPr>
        <dsp:cNvPr id="0" name=""/>
        <dsp:cNvSpPr/>
      </dsp:nvSpPr>
      <dsp:spPr>
        <a:xfrm rot="5400000">
          <a:off x="-264094" y="1833351"/>
          <a:ext cx="1760629" cy="1232440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-473125"/>
                <a:satOff val="-4293"/>
                <a:lumOff val="31111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shade val="50000"/>
                <a:hueOff val="-473125"/>
                <a:satOff val="-4293"/>
                <a:lumOff val="31111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shade val="50000"/>
                <a:hueOff val="-473125"/>
                <a:satOff val="-4293"/>
                <a:lumOff val="31111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shade val="50000"/>
              <a:hueOff val="-473125"/>
              <a:satOff val="-4293"/>
              <a:lumOff val="31111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Tribal Programs</a:t>
          </a:r>
        </a:p>
      </dsp:txBody>
      <dsp:txXfrm rot="-5400000">
        <a:off x="1" y="2185476"/>
        <a:ext cx="1232440" cy="528189"/>
      </dsp:txXfrm>
    </dsp:sp>
    <dsp:sp modelId="{6F043C58-0965-40EB-BDBD-A5258057B102}">
      <dsp:nvSpPr>
        <dsp:cNvPr id="0" name=""/>
        <dsp:cNvSpPr/>
      </dsp:nvSpPr>
      <dsp:spPr>
        <a:xfrm rot="5400000">
          <a:off x="3867146" y="-1065448"/>
          <a:ext cx="1144409" cy="6413820"/>
        </a:xfrm>
        <a:prstGeom prst="round2SameRect">
          <a:avLst/>
        </a:prstGeom>
        <a:solidFill>
          <a:schemeClr val="bg2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shade val="50000"/>
              <a:hueOff val="-473125"/>
              <a:satOff val="-4293"/>
              <a:lumOff val="31111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Need for meaningful support of Tribally operated programs (staffing and financial resources)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Data sharing</a:t>
          </a:r>
        </a:p>
      </dsp:txBody>
      <dsp:txXfrm rot="-5400000">
        <a:off x="1232441" y="1625122"/>
        <a:ext cx="6357955" cy="1032679"/>
      </dsp:txXfrm>
    </dsp:sp>
    <dsp:sp modelId="{05E8F3B2-31CC-46C9-80CB-61D93F94A231}">
      <dsp:nvSpPr>
        <dsp:cNvPr id="0" name=""/>
        <dsp:cNvSpPr/>
      </dsp:nvSpPr>
      <dsp:spPr>
        <a:xfrm rot="5400000">
          <a:off x="-264094" y="3401470"/>
          <a:ext cx="1760629" cy="1232440"/>
        </a:xfrm>
        <a:prstGeom prst="chevron">
          <a:avLst/>
        </a:prstGeom>
        <a:solidFill>
          <a:schemeClr val="tx2">
            <a:lumMod val="50000"/>
          </a:schemeClr>
        </a:solidFill>
        <a:ln w="9525" cap="flat" cmpd="sng" algn="ctr">
          <a:solidFill>
            <a:schemeClr val="accent1">
              <a:shade val="50000"/>
              <a:hueOff val="-473125"/>
              <a:satOff val="-4293"/>
              <a:lumOff val="31111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External Agencies</a:t>
          </a:r>
        </a:p>
      </dsp:txBody>
      <dsp:txXfrm rot="-5400000">
        <a:off x="1" y="3753595"/>
        <a:ext cx="1232440" cy="528189"/>
      </dsp:txXfrm>
    </dsp:sp>
    <dsp:sp modelId="{642FC886-177E-469E-B70D-52E901242E66}">
      <dsp:nvSpPr>
        <dsp:cNvPr id="0" name=""/>
        <dsp:cNvSpPr/>
      </dsp:nvSpPr>
      <dsp:spPr>
        <a:xfrm rot="5400000">
          <a:off x="3867146" y="502670"/>
          <a:ext cx="1144409" cy="6413820"/>
        </a:xfrm>
        <a:prstGeom prst="round2SameRect">
          <a:avLst/>
        </a:prstGeom>
        <a:solidFill>
          <a:schemeClr val="accent2">
            <a:lumMod val="50000"/>
            <a:alpha val="90000"/>
          </a:schemeClr>
        </a:solidFill>
        <a:ln w="9525" cap="flat" cmpd="sng" algn="ctr">
          <a:solidFill>
            <a:schemeClr val="accent1">
              <a:shade val="50000"/>
              <a:hueOff val="-473125"/>
              <a:satOff val="-4293"/>
              <a:lumOff val="31111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Historical trauma and continued friction with local and State agencies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Recognition of Tribal authorities for the health and welfare of their People</a:t>
          </a:r>
        </a:p>
      </dsp:txBody>
      <dsp:txXfrm rot="-5400000">
        <a:off x="1232441" y="3193241"/>
        <a:ext cx="6357955" cy="10326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72A896-E65C-4737-8547-BA52F14CAB3D}">
      <dsp:nvSpPr>
        <dsp:cNvPr id="0" name=""/>
        <dsp:cNvSpPr/>
      </dsp:nvSpPr>
      <dsp:spPr>
        <a:xfrm>
          <a:off x="687021" y="1206495"/>
          <a:ext cx="2727423" cy="3029943"/>
        </a:xfrm>
        <a:prstGeom prst="rightArrow">
          <a:avLst>
            <a:gd name="adj1" fmla="val 70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19050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Affects and changes methylation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This change is passed on genetically</a:t>
          </a:r>
        </a:p>
      </dsp:txBody>
      <dsp:txXfrm>
        <a:off x="1368877" y="1660986"/>
        <a:ext cx="1329619" cy="2120961"/>
      </dsp:txXfrm>
    </dsp:sp>
    <dsp:sp modelId="{BBA339C2-E0A0-4DAF-9841-48D3A19726D1}">
      <dsp:nvSpPr>
        <dsp:cNvPr id="0" name=""/>
        <dsp:cNvSpPr/>
      </dsp:nvSpPr>
      <dsp:spPr>
        <a:xfrm>
          <a:off x="5165" y="2039611"/>
          <a:ext cx="1363711" cy="1363711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Trauma</a:t>
          </a:r>
        </a:p>
      </dsp:txBody>
      <dsp:txXfrm>
        <a:off x="204876" y="2239322"/>
        <a:ext cx="964289" cy="964289"/>
      </dsp:txXfrm>
    </dsp:sp>
    <dsp:sp modelId="{F77CECE6-49FF-4F03-88C3-EA3A9D2431D4}">
      <dsp:nvSpPr>
        <dsp:cNvPr id="0" name=""/>
        <dsp:cNvSpPr/>
      </dsp:nvSpPr>
      <dsp:spPr>
        <a:xfrm>
          <a:off x="4266765" y="1066798"/>
          <a:ext cx="2727423" cy="3309337"/>
        </a:xfrm>
        <a:prstGeom prst="rightArrow">
          <a:avLst>
            <a:gd name="adj1" fmla="val 70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19050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Methylation impacts DNA/gene expression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This “turns on” risk factors for disease</a:t>
          </a:r>
        </a:p>
      </dsp:txBody>
      <dsp:txXfrm>
        <a:off x="4948621" y="1563199"/>
        <a:ext cx="1329619" cy="2316535"/>
      </dsp:txXfrm>
    </dsp:sp>
    <dsp:sp modelId="{2DB5B94E-06F2-4A7F-AA00-16F0C8A86068}">
      <dsp:nvSpPr>
        <dsp:cNvPr id="0" name=""/>
        <dsp:cNvSpPr/>
      </dsp:nvSpPr>
      <dsp:spPr>
        <a:xfrm>
          <a:off x="3584909" y="2039611"/>
          <a:ext cx="1363711" cy="1363711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Trauma</a:t>
          </a:r>
        </a:p>
      </dsp:txBody>
      <dsp:txXfrm>
        <a:off x="3784620" y="2239322"/>
        <a:ext cx="964289" cy="964289"/>
      </dsp:txXfrm>
    </dsp:sp>
    <dsp:sp modelId="{777599E5-6E4E-4329-B117-287B802B19AB}">
      <dsp:nvSpPr>
        <dsp:cNvPr id="0" name=""/>
        <dsp:cNvSpPr/>
      </dsp:nvSpPr>
      <dsp:spPr>
        <a:xfrm>
          <a:off x="7846509" y="1142994"/>
          <a:ext cx="2727423" cy="3156945"/>
        </a:xfrm>
        <a:prstGeom prst="rightArrow">
          <a:avLst>
            <a:gd name="adj1" fmla="val 70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1905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Native Americans have higher rates of chronic illness and disease</a:t>
          </a:r>
        </a:p>
      </dsp:txBody>
      <dsp:txXfrm>
        <a:off x="8528365" y="1616536"/>
        <a:ext cx="1329619" cy="2209861"/>
      </dsp:txXfrm>
    </dsp:sp>
    <dsp:sp modelId="{96EF1C8F-20F6-4F72-A9EE-AB96AA3ED59A}">
      <dsp:nvSpPr>
        <dsp:cNvPr id="0" name=""/>
        <dsp:cNvSpPr/>
      </dsp:nvSpPr>
      <dsp:spPr>
        <a:xfrm>
          <a:off x="7164653" y="2039611"/>
          <a:ext cx="1363711" cy="1363711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Trauma</a:t>
          </a:r>
        </a:p>
      </dsp:txBody>
      <dsp:txXfrm>
        <a:off x="7364364" y="2239322"/>
        <a:ext cx="964289" cy="9642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CD9F88-A394-4732-A423-37406FAE349F}">
      <dsp:nvSpPr>
        <dsp:cNvPr id="0" name=""/>
        <dsp:cNvSpPr/>
      </dsp:nvSpPr>
      <dsp:spPr>
        <a:xfrm>
          <a:off x="3905939" y="64313"/>
          <a:ext cx="5858910" cy="237566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Increase Tribal participation in programs such as Medicaid waivers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Ensure access to all resources/services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LISTEN!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</dsp:txBody>
      <dsp:txXfrm>
        <a:off x="3905939" y="361271"/>
        <a:ext cx="4968038" cy="1781745"/>
      </dsp:txXfrm>
    </dsp:sp>
    <dsp:sp modelId="{D21E722C-632A-4F4D-B49A-9D0BE56B1C6A}">
      <dsp:nvSpPr>
        <dsp:cNvPr id="0" name=""/>
        <dsp:cNvSpPr/>
      </dsp:nvSpPr>
      <dsp:spPr>
        <a:xfrm>
          <a:off x="13709" y="129395"/>
          <a:ext cx="3905940" cy="2293808"/>
        </a:xfrm>
        <a:prstGeom prst="roundRect">
          <a:avLst/>
        </a:prstGeom>
        <a:solidFill>
          <a:schemeClr val="tx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Outreach and Enrollment</a:t>
          </a:r>
        </a:p>
      </dsp:txBody>
      <dsp:txXfrm>
        <a:off x="125683" y="241369"/>
        <a:ext cx="3681992" cy="2069860"/>
      </dsp:txXfrm>
    </dsp:sp>
    <dsp:sp modelId="{12A69B8F-593D-4772-8D09-0D96AF8122B9}">
      <dsp:nvSpPr>
        <dsp:cNvPr id="0" name=""/>
        <dsp:cNvSpPr/>
      </dsp:nvSpPr>
      <dsp:spPr>
        <a:xfrm>
          <a:off x="3905939" y="2664695"/>
          <a:ext cx="5858910" cy="190446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Expand &amp; empower Tribally provided services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Identify and resolve barriers between Tribal providers and Federal/State agencies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LISTEN!</a:t>
          </a:r>
        </a:p>
      </dsp:txBody>
      <dsp:txXfrm>
        <a:off x="3905939" y="2902753"/>
        <a:ext cx="5144735" cy="1428350"/>
      </dsp:txXfrm>
    </dsp:sp>
    <dsp:sp modelId="{764A5E79-2D6E-4525-8466-6F44474FD2B6}">
      <dsp:nvSpPr>
        <dsp:cNvPr id="0" name=""/>
        <dsp:cNvSpPr/>
      </dsp:nvSpPr>
      <dsp:spPr>
        <a:xfrm>
          <a:off x="0" y="2730191"/>
          <a:ext cx="3905940" cy="1773474"/>
        </a:xfrm>
        <a:prstGeom prst="roundRect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Tribal-HHS Partnership</a:t>
          </a:r>
        </a:p>
      </dsp:txBody>
      <dsp:txXfrm>
        <a:off x="86574" y="2816765"/>
        <a:ext cx="3732792" cy="160032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CB330-8C34-45DE-819C-59A0464D9ACB}">
      <dsp:nvSpPr>
        <dsp:cNvPr id="0" name=""/>
        <dsp:cNvSpPr/>
      </dsp:nvSpPr>
      <dsp:spPr>
        <a:xfrm>
          <a:off x="2820507" y="1512312"/>
          <a:ext cx="3594548" cy="3594548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Respecting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Sovereignty</a:t>
          </a:r>
        </a:p>
      </dsp:txBody>
      <dsp:txXfrm>
        <a:off x="3346916" y="2038721"/>
        <a:ext cx="2541730" cy="2541730"/>
      </dsp:txXfrm>
    </dsp:sp>
    <dsp:sp modelId="{1AF30619-B73C-40F1-9058-5BEEC6519644}">
      <dsp:nvSpPr>
        <dsp:cNvPr id="0" name=""/>
        <dsp:cNvSpPr/>
      </dsp:nvSpPr>
      <dsp:spPr>
        <a:xfrm>
          <a:off x="3684406" y="33156"/>
          <a:ext cx="1797274" cy="1797274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Government-to Government Relationship</a:t>
          </a:r>
        </a:p>
      </dsp:txBody>
      <dsp:txXfrm>
        <a:off x="3947611" y="296361"/>
        <a:ext cx="1270864" cy="1270864"/>
      </dsp:txXfrm>
    </dsp:sp>
    <dsp:sp modelId="{58E3A44D-1923-450F-9113-DB18319B7F7F}">
      <dsp:nvSpPr>
        <dsp:cNvPr id="0" name=""/>
        <dsp:cNvSpPr/>
      </dsp:nvSpPr>
      <dsp:spPr>
        <a:xfrm>
          <a:off x="5711665" y="1171080"/>
          <a:ext cx="1797274" cy="1797274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Identify &amp; Address Disparities</a:t>
          </a:r>
        </a:p>
      </dsp:txBody>
      <dsp:txXfrm>
        <a:off x="5974870" y="1434285"/>
        <a:ext cx="1270864" cy="1270864"/>
      </dsp:txXfrm>
    </dsp:sp>
    <dsp:sp modelId="{190DFCB9-FBC8-4AE5-9D68-8C332377F743}">
      <dsp:nvSpPr>
        <dsp:cNvPr id="0" name=""/>
        <dsp:cNvSpPr/>
      </dsp:nvSpPr>
      <dsp:spPr>
        <a:xfrm>
          <a:off x="5711665" y="3511958"/>
          <a:ext cx="1797274" cy="1797274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Increase Access to Federal/State Programs</a:t>
          </a:r>
        </a:p>
      </dsp:txBody>
      <dsp:txXfrm>
        <a:off x="5974870" y="3775163"/>
        <a:ext cx="1270864" cy="1270864"/>
      </dsp:txXfrm>
    </dsp:sp>
    <dsp:sp modelId="{7369E006-B275-48A0-9E3B-164AFC86A38A}">
      <dsp:nvSpPr>
        <dsp:cNvPr id="0" name=""/>
        <dsp:cNvSpPr/>
      </dsp:nvSpPr>
      <dsp:spPr>
        <a:xfrm>
          <a:off x="3684406" y="4682397"/>
          <a:ext cx="1797274" cy="1797274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Enhance Tribal Services &amp; Infrastructure</a:t>
          </a:r>
        </a:p>
      </dsp:txBody>
      <dsp:txXfrm>
        <a:off x="3947611" y="4945602"/>
        <a:ext cx="1270864" cy="1270864"/>
      </dsp:txXfrm>
    </dsp:sp>
    <dsp:sp modelId="{E67A5ADC-DE62-43BC-ADBC-BB1A489A9F8A}">
      <dsp:nvSpPr>
        <dsp:cNvPr id="0" name=""/>
        <dsp:cNvSpPr/>
      </dsp:nvSpPr>
      <dsp:spPr>
        <a:xfrm>
          <a:off x="1657146" y="3511958"/>
          <a:ext cx="1797274" cy="1797274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Recognition of Unique Needs and Cultural Identity thru Program Design</a:t>
          </a:r>
        </a:p>
      </dsp:txBody>
      <dsp:txXfrm>
        <a:off x="1920351" y="3775163"/>
        <a:ext cx="1270864" cy="1270864"/>
      </dsp:txXfrm>
    </dsp:sp>
    <dsp:sp modelId="{8DC60100-CA09-49D0-B5FD-EF95D7D7C7D9}">
      <dsp:nvSpPr>
        <dsp:cNvPr id="0" name=""/>
        <dsp:cNvSpPr/>
      </dsp:nvSpPr>
      <dsp:spPr>
        <a:xfrm>
          <a:off x="1657146" y="1171080"/>
          <a:ext cx="1797274" cy="1797274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Ensure </a:t>
          </a:r>
          <a:r>
            <a:rPr lang="en-US" sz="1300" kern="1200" dirty="0" err="1"/>
            <a:t>MaximumTribal</a:t>
          </a:r>
          <a:r>
            <a:rPr lang="en-US" sz="1300" kern="1200" dirty="0"/>
            <a:t> Reimbursements from all Fiscal Resources</a:t>
          </a:r>
        </a:p>
      </dsp:txBody>
      <dsp:txXfrm>
        <a:off x="1920351" y="1434285"/>
        <a:ext cx="1270864" cy="127086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0DFDDD-B8BD-4BA6-8247-0F19F005E808}">
      <dsp:nvSpPr>
        <dsp:cNvPr id="0" name=""/>
        <dsp:cNvSpPr/>
      </dsp:nvSpPr>
      <dsp:spPr>
        <a:xfrm>
          <a:off x="5351763" y="3684693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Listening and Facilitation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Business Process through the Tribal lens</a:t>
          </a:r>
        </a:p>
      </dsp:txBody>
      <dsp:txXfrm>
        <a:off x="6192900" y="4156276"/>
        <a:ext cx="1797595" cy="1224300"/>
      </dsp:txXfrm>
    </dsp:sp>
    <dsp:sp modelId="{DD8004AB-5839-4F3B-BF2E-6F77384CCC21}">
      <dsp:nvSpPr>
        <dsp:cNvPr id="0" name=""/>
        <dsp:cNvSpPr/>
      </dsp:nvSpPr>
      <dsp:spPr>
        <a:xfrm>
          <a:off x="217408" y="3684693"/>
          <a:ext cx="2676821" cy="1733973"/>
        </a:xfrm>
        <a:prstGeom prst="roundRect">
          <a:avLst>
            <a:gd name="adj" fmla="val 10000"/>
          </a:avLst>
        </a:prstGeom>
        <a:solidFill>
          <a:schemeClr val="tx2">
            <a:lumMod val="9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Funding &amp; Investment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Increased Tribal participation</a:t>
          </a:r>
        </a:p>
      </dsp:txBody>
      <dsp:txXfrm>
        <a:off x="255498" y="4156276"/>
        <a:ext cx="1797595" cy="1224300"/>
      </dsp:txXfrm>
    </dsp:sp>
    <dsp:sp modelId="{2B9DAAE6-21CB-4F34-90B2-AFB68AD7BAE6}">
      <dsp:nvSpPr>
        <dsp:cNvPr id="0" name=""/>
        <dsp:cNvSpPr/>
      </dsp:nvSpPr>
      <dsp:spPr>
        <a:xfrm>
          <a:off x="5278017" y="0"/>
          <a:ext cx="2676821" cy="1733973"/>
        </a:xfrm>
        <a:prstGeom prst="roundRect">
          <a:avLst>
            <a:gd name="adj" fmla="val 10000"/>
          </a:avLst>
        </a:prstGeom>
        <a:solidFill>
          <a:schemeClr val="tx1">
            <a:lumMod val="85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Improved Services that Respect Unique Culture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Improved Health Outcomes</a:t>
          </a:r>
        </a:p>
      </dsp:txBody>
      <dsp:txXfrm>
        <a:off x="6119153" y="38090"/>
        <a:ext cx="1797595" cy="1224300"/>
      </dsp:txXfrm>
    </dsp:sp>
    <dsp:sp modelId="{87BC3CB3-FB31-4DFF-868F-16069CA12B9C}">
      <dsp:nvSpPr>
        <dsp:cNvPr id="0" name=""/>
        <dsp:cNvSpPr/>
      </dsp:nvSpPr>
      <dsp:spPr>
        <a:xfrm>
          <a:off x="217408" y="0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Technical Assistance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Data and Information</a:t>
          </a:r>
        </a:p>
      </dsp:txBody>
      <dsp:txXfrm>
        <a:off x="255498" y="38090"/>
        <a:ext cx="1797595" cy="1224300"/>
      </dsp:txXfrm>
    </dsp:sp>
    <dsp:sp modelId="{5F4CBC38-64BE-49DA-A14B-CDDBB2630E7D}">
      <dsp:nvSpPr>
        <dsp:cNvPr id="0" name=""/>
        <dsp:cNvSpPr/>
      </dsp:nvSpPr>
      <dsp:spPr>
        <a:xfrm>
          <a:off x="1684787" y="308864"/>
          <a:ext cx="2346282" cy="2346282"/>
        </a:xfrm>
        <a:prstGeom prst="pieWedge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Respect</a:t>
          </a:r>
        </a:p>
      </dsp:txBody>
      <dsp:txXfrm>
        <a:off x="2371997" y="996074"/>
        <a:ext cx="1659072" cy="1659072"/>
      </dsp:txXfrm>
    </dsp:sp>
    <dsp:sp modelId="{91F79A2C-3739-4CB8-8BEF-BD182DC22439}">
      <dsp:nvSpPr>
        <dsp:cNvPr id="0" name=""/>
        <dsp:cNvSpPr/>
      </dsp:nvSpPr>
      <dsp:spPr>
        <a:xfrm rot="5400000">
          <a:off x="4118186" y="308864"/>
          <a:ext cx="2346282" cy="2346282"/>
        </a:xfrm>
        <a:prstGeom prst="pieWedge">
          <a:avLst/>
        </a:prstGeom>
        <a:solidFill>
          <a:schemeClr val="tx1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Dignity</a:t>
          </a:r>
        </a:p>
      </dsp:txBody>
      <dsp:txXfrm rot="-5400000">
        <a:off x="4118186" y="996074"/>
        <a:ext cx="1659072" cy="1659072"/>
      </dsp:txXfrm>
    </dsp:sp>
    <dsp:sp modelId="{C2657B5D-01DA-4B5C-867A-F98FDB566A84}">
      <dsp:nvSpPr>
        <dsp:cNvPr id="0" name=""/>
        <dsp:cNvSpPr/>
      </dsp:nvSpPr>
      <dsp:spPr>
        <a:xfrm rot="10800000">
          <a:off x="4118186" y="2763520"/>
          <a:ext cx="2346282" cy="2346282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Culture</a:t>
          </a:r>
        </a:p>
      </dsp:txBody>
      <dsp:txXfrm rot="10800000">
        <a:off x="4118186" y="2763520"/>
        <a:ext cx="1659072" cy="1659072"/>
      </dsp:txXfrm>
    </dsp:sp>
    <dsp:sp modelId="{1B164245-FAEC-4A64-9668-3DCAA499CB8D}">
      <dsp:nvSpPr>
        <dsp:cNvPr id="0" name=""/>
        <dsp:cNvSpPr/>
      </dsp:nvSpPr>
      <dsp:spPr>
        <a:xfrm rot="16200000">
          <a:off x="1663530" y="2763520"/>
          <a:ext cx="2346282" cy="2346282"/>
        </a:xfrm>
        <a:prstGeom prst="pieWedge">
          <a:avLst/>
        </a:prstGeom>
        <a:solidFill>
          <a:srgbClr val="C000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Sovereignty</a:t>
          </a:r>
        </a:p>
      </dsp:txBody>
      <dsp:txXfrm rot="5400000">
        <a:off x="2350740" y="2763520"/>
        <a:ext cx="1659072" cy="1659072"/>
      </dsp:txXfrm>
    </dsp:sp>
    <dsp:sp modelId="{5068E688-C594-48BC-A629-4CD1C9D25408}">
      <dsp:nvSpPr>
        <dsp:cNvPr id="0" name=""/>
        <dsp:cNvSpPr/>
      </dsp:nvSpPr>
      <dsp:spPr>
        <a:xfrm>
          <a:off x="3658954" y="2221653"/>
          <a:ext cx="810090" cy="70442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10D756A-CCFF-403B-A09B-F64FE523BFEA}">
      <dsp:nvSpPr>
        <dsp:cNvPr id="0" name=""/>
        <dsp:cNvSpPr/>
      </dsp:nvSpPr>
      <dsp:spPr>
        <a:xfrm rot="10800000">
          <a:off x="3658954" y="2492586"/>
          <a:ext cx="810090" cy="70442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10C8A-B141-4B60-8BB9-1C240E4F592F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B1FF4C-1A81-4122-BDA2-FBECD05F5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489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0852-5CD6-4F43-BE8F-84DE3494AE2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89F479BB-67C3-427E-8B5F-25EAAEC0E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15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0852-5CD6-4F43-BE8F-84DE3494AE2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89F479BB-67C3-427E-8B5F-25EAAEC0E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853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0852-5CD6-4F43-BE8F-84DE3494AE2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89F479BB-67C3-427E-8B5F-25EAAEC0E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05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0852-5CD6-4F43-BE8F-84DE3494AE2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9F479BB-67C3-427E-8B5F-25EAAEC0E33E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4246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0852-5CD6-4F43-BE8F-84DE3494AE2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9F479BB-67C3-427E-8B5F-25EAAEC0E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238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0852-5CD6-4F43-BE8F-84DE3494AE2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79BB-67C3-427E-8B5F-25EAAEC0E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705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0852-5CD6-4F43-BE8F-84DE3494AE2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79BB-67C3-427E-8B5F-25EAAEC0E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6524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0852-5CD6-4F43-BE8F-84DE3494AE2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79BB-67C3-427E-8B5F-25EAAEC0E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706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CDA0852-5CD6-4F43-BE8F-84DE3494AE2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89F479BB-67C3-427E-8B5F-25EAAEC0E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66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0852-5CD6-4F43-BE8F-84DE3494AE2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79BB-67C3-427E-8B5F-25EAAEC0E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39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0852-5CD6-4F43-BE8F-84DE3494AE2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89F479BB-67C3-427E-8B5F-25EAAEC0E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306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0852-5CD6-4F43-BE8F-84DE3494AE2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79BB-67C3-427E-8B5F-25EAAEC0E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130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0852-5CD6-4F43-BE8F-84DE3494AE2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79BB-67C3-427E-8B5F-25EAAEC0E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364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0852-5CD6-4F43-BE8F-84DE3494AE2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79BB-67C3-427E-8B5F-25EAAEC0E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218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0852-5CD6-4F43-BE8F-84DE3494AE2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79BB-67C3-427E-8B5F-25EAAEC0E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60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0852-5CD6-4F43-BE8F-84DE3494AE2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79BB-67C3-427E-8B5F-25EAAEC0E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359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0852-5CD6-4F43-BE8F-84DE3494AE2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79BB-67C3-427E-8B5F-25EAAEC0E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77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A0852-5CD6-4F43-BE8F-84DE3494AE2C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479BB-67C3-427E-8B5F-25EAAEC0E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2019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edition.lakelandtimes.com/main.asp?SectionID=14&amp;SubSectionID=14&amp;ArticleID=12164" TargetMode="External"/><Relationship Id="rId2" Type="http://schemas.openxmlformats.org/officeDocument/2006/relationships/hyperlink" Target="http://www.ncai.org/policy-issues/tribal-governance/budget-and-approprations/07_FY2016_Health_NCAI_Budget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ncbi.nlm.nih.gov/books/NBK207191/" TargetMode="External"/><Relationship Id="rId4" Type="http://schemas.openxmlformats.org/officeDocument/2006/relationships/hyperlink" Target="https://www.nativetimes.com/archives/46-life/commentary/14059-truth-and-reconciliationkill-the-indian-and-save-the-man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iwahya.com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6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74122" y="4229100"/>
            <a:ext cx="9144000" cy="2387600"/>
          </a:xfrm>
        </p:spPr>
        <p:txBody>
          <a:bodyPr/>
          <a:lstStyle/>
          <a:p>
            <a:r>
              <a:rPr lang="en-US" dirty="0"/>
              <a:t>Tribal Sovereignty in Healthcare : Partnerships with State Agencies</a:t>
            </a:r>
          </a:p>
        </p:txBody>
      </p:sp>
      <p:pic>
        <p:nvPicPr>
          <p:cNvPr id="4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7078" y="2282644"/>
            <a:ext cx="3355941" cy="278465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000452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Opportunities and the Future for Tribal Vulnerable Adults Services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CD41D8-5413-4857-A62C-7A868F45F1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6161" y="2717316"/>
            <a:ext cx="5073269" cy="3193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852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C4FC239D-1152-4D57-B726-6D282F0778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5659637"/>
              </p:ext>
            </p:extLst>
          </p:nvPr>
        </p:nvGraphicFramePr>
        <p:xfrm>
          <a:off x="1283854" y="110759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A0EC1558-21F1-47A5-B166-9685EC56641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80321" y="-1080938"/>
            <a:ext cx="9613861" cy="108093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{Hidden}</a:t>
            </a:r>
          </a:p>
        </p:txBody>
      </p:sp>
    </p:spTree>
    <p:extLst>
      <p:ext uri="{BB962C8B-B14F-4D97-AF65-F5344CB8AC3E}">
        <p14:creationId xmlns:p14="http://schemas.microsoft.com/office/powerpoint/2010/main" val="990012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175" y="2910362"/>
            <a:ext cx="10515600" cy="1325563"/>
          </a:xfrm>
        </p:spPr>
        <p:txBody>
          <a:bodyPr>
            <a:noAutofit/>
          </a:bodyPr>
          <a:lstStyle/>
          <a:p>
            <a:pPr algn="ctr"/>
            <a:br>
              <a:rPr lang="en-US" sz="8000" b="1" dirty="0"/>
            </a:br>
            <a:br>
              <a:rPr lang="en-US" sz="8000" b="1" dirty="0"/>
            </a:br>
            <a:r>
              <a:rPr lang="en-US" sz="8000" b="1" dirty="0"/>
              <a:t>~Chi-</a:t>
            </a:r>
            <a:r>
              <a:rPr lang="en-US" sz="8000" b="1" dirty="0" err="1"/>
              <a:t>Miigwech</a:t>
            </a:r>
            <a:r>
              <a:rPr lang="en-US" sz="8000" b="1" dirty="0"/>
              <a:t>~</a:t>
            </a:r>
            <a:br>
              <a:rPr lang="en-US" sz="8000" b="1" dirty="0"/>
            </a:br>
            <a:r>
              <a:rPr lang="en-US" sz="8000" b="1" dirty="0"/>
              <a:t>~</a:t>
            </a:r>
            <a:r>
              <a:rPr lang="en-US" sz="8000" b="1" dirty="0" err="1"/>
              <a:t>Pidamaya</a:t>
            </a:r>
            <a:r>
              <a:rPr lang="en-US" sz="8000" b="1" dirty="0"/>
              <a:t>~</a:t>
            </a:r>
            <a:br>
              <a:rPr lang="en-US" sz="8000" b="1" dirty="0"/>
            </a:br>
            <a:r>
              <a:rPr lang="en-US" sz="8000" b="1" dirty="0"/>
              <a:t>Thank you!</a:t>
            </a:r>
            <a:br>
              <a:rPr lang="en-US" sz="9600" b="1" dirty="0"/>
            </a:b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426546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9A62E-3588-413D-9921-1B4D880AC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ED23B-65EF-4024-B5DA-257F99139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u="sng" dirty="0"/>
              <a:t>National Congress of American Indians FYR2016 Budget Report, </a:t>
            </a:r>
            <a:r>
              <a:rPr lang="en-US" u="sng" dirty="0">
                <a:hlinkClick r:id="rId2"/>
              </a:rPr>
              <a:t>http://www.ncai.org/policy-issues/tribal-governance/budget-and-approprations/07_FY2016_Health_NCAI_Budget.pdf</a:t>
            </a:r>
            <a:endParaRPr lang="en-US" u="sng" dirty="0"/>
          </a:p>
          <a:p>
            <a:r>
              <a:rPr lang="en-US" dirty="0"/>
              <a:t>The Untold Story of the LDF Government Boarding School, Lakeland Times, 11/5/2010, online edition. Accessed at: </a:t>
            </a:r>
            <a:r>
              <a:rPr lang="en-US" u="sng" dirty="0">
                <a:hlinkClick r:id="rId3"/>
              </a:rPr>
              <a:t>http://eedition.lakelandtimes.com/main.asp?SectionID=14&amp;SubSectionID=14&amp;ArticleID=12164</a:t>
            </a:r>
            <a:endParaRPr lang="en-US" dirty="0"/>
          </a:p>
          <a:p>
            <a:r>
              <a:rPr lang="en-US" u="sng" dirty="0">
                <a:hlinkClick r:id="rId4"/>
              </a:rPr>
              <a:t>https://www.nativetimes.com/archives/46-life/commentary/14059-truth-and-reconciliationkill-the-indian-and-save-the-man</a:t>
            </a:r>
            <a:endParaRPr lang="en-US" u="sng" dirty="0"/>
          </a:p>
          <a:p>
            <a:r>
              <a:rPr lang="en-US" u="sng" dirty="0"/>
              <a:t>Understanding the Impacts of Trauma</a:t>
            </a:r>
          </a:p>
          <a:p>
            <a:r>
              <a:rPr lang="en-US" dirty="0">
                <a:hlinkClick r:id="rId5"/>
              </a:rPr>
              <a:t>https://www.ncbi.nlm.nih.gov/books/NBK207191/#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463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0874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5B9C2-2687-4B44-BC66-7A0422EF8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-1080938"/>
            <a:ext cx="9613861" cy="108093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{Hidden}</a:t>
            </a:r>
          </a:p>
        </p:txBody>
      </p:sp>
      <p:pic>
        <p:nvPicPr>
          <p:cNvPr id="5" name="Picture 4" descr="Aniwahya wolf logo. ">
            <a:extLst>
              <a:ext uri="{FF2B5EF4-FFF2-40B4-BE49-F238E27FC236}">
                <a16:creationId xmlns:a16="http://schemas.microsoft.com/office/drawing/2014/main" id="{90CB33D3-6EFD-419D-8211-2E792FD6AC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529" y="2319347"/>
            <a:ext cx="3236291" cy="371445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1887E2F-114D-44BB-A97E-3B0E05E15851}"/>
              </a:ext>
            </a:extLst>
          </p:cNvPr>
          <p:cNvSpPr/>
          <p:nvPr/>
        </p:nvSpPr>
        <p:spPr>
          <a:xfrm>
            <a:off x="4649773" y="3159067"/>
            <a:ext cx="4572000" cy="12766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Aniwahya Consulting Services</a:t>
            </a:r>
            <a:endParaRPr lang="en-US" sz="135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sz="135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35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Website:  </a:t>
            </a:r>
            <a:r>
              <a:rPr lang="en-US" sz="135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http://www.aniwahya.com</a:t>
            </a:r>
            <a:endParaRPr lang="en-US" sz="13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sz="135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35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Office Number: </a:t>
            </a:r>
            <a:r>
              <a:rPr lang="en-US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608.301.5197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US" sz="13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13255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Sovereignty and Treaty Rights to Health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7B8B9DB-B974-47C8-A718-A1B048B7A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4871717"/>
              </p:ext>
            </p:extLst>
          </p:nvPr>
        </p:nvGraphicFramePr>
        <p:xfrm>
          <a:off x="680321" y="2199190"/>
          <a:ext cx="9771618" cy="4375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1643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             Tribal Health Authorities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DCA57B8-AFC1-4891-B603-F2201B77F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72" y="1104421"/>
            <a:ext cx="2993891" cy="2990501"/>
          </a:xfrm>
          <a:prstGeom prst="rect">
            <a:avLst/>
          </a:prstGeom>
        </p:spPr>
      </p:pic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DDFCD12F-B1D6-4B85-98CC-CF6A3940B5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3426941"/>
              </p:ext>
            </p:extLst>
          </p:nvPr>
        </p:nvGraphicFramePr>
        <p:xfrm>
          <a:off x="995423" y="1834167"/>
          <a:ext cx="9416086" cy="48328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81413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For Tribes Serving Vulnerable </a:t>
            </a:r>
            <a:br>
              <a:rPr lang="en-US" dirty="0"/>
            </a:br>
            <a:r>
              <a:rPr lang="en-US" dirty="0"/>
              <a:t>Adults within Federal &amp; State Programs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65D435E-6175-4293-B94A-FE91A7F805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2416395"/>
              </p:ext>
            </p:extLst>
          </p:nvPr>
        </p:nvGraphicFramePr>
        <p:xfrm>
          <a:off x="389375" y="1958857"/>
          <a:ext cx="7646261" cy="4899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1E03AB3B-2174-4E89-BB96-196A7AC40B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4681" y="2557462"/>
            <a:ext cx="3177944" cy="3492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791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Services and Support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CD41D8-5413-4857-A62C-7A868F45F1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4605" y="1834166"/>
            <a:ext cx="3815498" cy="285794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D3957A-3BD6-483A-A8C3-3DDAAD88782B}"/>
              </a:ext>
            </a:extLst>
          </p:cNvPr>
          <p:cNvSpPr txBox="1"/>
          <p:nvPr/>
        </p:nvSpPr>
        <p:spPr>
          <a:xfrm>
            <a:off x="5393804" y="2627451"/>
            <a:ext cx="64702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Medicaid is a State managed program in partnership with the Federal government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Many agency offices are located an hour or more from Reservations and Native communities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Most State and County agencies are unaware of Tribal provisions.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Most, if not all, forms and assessments require County agency staff and may not be in a culturally relevant format</a:t>
            </a:r>
          </a:p>
        </p:txBody>
      </p:sp>
    </p:spTree>
    <p:extLst>
      <p:ext uri="{BB962C8B-B14F-4D97-AF65-F5344CB8AC3E}">
        <p14:creationId xmlns:p14="http://schemas.microsoft.com/office/powerpoint/2010/main" val="3095551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a Traumatized Population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CD41D8-5413-4857-A62C-7A868F45F1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5720" y="1834166"/>
            <a:ext cx="5073269" cy="285794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D3957A-3BD6-483A-A8C3-3DDAAD88782B}"/>
              </a:ext>
            </a:extLst>
          </p:cNvPr>
          <p:cNvSpPr txBox="1"/>
          <p:nvPr/>
        </p:nvSpPr>
        <p:spPr>
          <a:xfrm>
            <a:off x="5393804" y="2627451"/>
            <a:ext cx="64702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Forced assimilation through boarding schools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Last boarding school closed in 1973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three-year-old Native child sent to boarding school in 1945 would be a 75-year-old Elder 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Native peoples suffer from rates of disability 3% to 4% HIGHER than the national average</a:t>
            </a:r>
          </a:p>
        </p:txBody>
      </p:sp>
    </p:spTree>
    <p:extLst>
      <p:ext uri="{BB962C8B-B14F-4D97-AF65-F5344CB8AC3E}">
        <p14:creationId xmlns:p14="http://schemas.microsoft.com/office/powerpoint/2010/main" val="1673352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Trauma Facts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D9C8F3E-341A-44AB-B67C-D2CC429F68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635509"/>
              </p:ext>
            </p:extLst>
          </p:nvPr>
        </p:nvGraphicFramePr>
        <p:xfrm>
          <a:off x="304800" y="1097566"/>
          <a:ext cx="10579099" cy="5442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4302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61" cy="1327363"/>
          </a:xfrm>
        </p:spPr>
        <p:txBody>
          <a:bodyPr>
            <a:normAutofit fontScale="90000"/>
          </a:bodyPr>
          <a:lstStyle/>
          <a:p>
            <a:r>
              <a:rPr lang="en-US" dirty="0"/>
              <a:t>HOW CAN WE PROTECT AND SUPPORT VULNERABLE ADULTS IN TRIBAL COMMUNITIES?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C8D6A67-813E-4F06-B514-4D3E9D9485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2165560"/>
              </p:ext>
            </p:extLst>
          </p:nvPr>
        </p:nvGraphicFramePr>
        <p:xfrm>
          <a:off x="530088" y="2080590"/>
          <a:ext cx="9764850" cy="4572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851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758586E-EE58-4358-8028-BC0ECFC26A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7776644"/>
              </p:ext>
            </p:extLst>
          </p:nvPr>
        </p:nvGraphicFramePr>
        <p:xfrm>
          <a:off x="2438400" y="0"/>
          <a:ext cx="9166087" cy="6480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06F9050E-7804-4DA4-85D8-A8090FEEA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40" y="2883606"/>
            <a:ext cx="9613860" cy="1090788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Federal Partnership</a:t>
            </a:r>
          </a:p>
        </p:txBody>
      </p:sp>
    </p:spTree>
    <p:extLst>
      <p:ext uri="{BB962C8B-B14F-4D97-AF65-F5344CB8AC3E}">
        <p14:creationId xmlns:p14="http://schemas.microsoft.com/office/powerpoint/2010/main" val="294602555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1551</TotalTime>
  <Words>756</Words>
  <Application>Microsoft Office PowerPoint</Application>
  <PresentationFormat>Widescreen</PresentationFormat>
  <Paragraphs>115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Trebuchet MS</vt:lpstr>
      <vt:lpstr>Berlin</vt:lpstr>
      <vt:lpstr>Tribal Sovereignty in Healthcare : Partnerships with State Agencies</vt:lpstr>
      <vt:lpstr>Sovereignty and Treaty Rights to Health</vt:lpstr>
      <vt:lpstr>             Tribal Health Authorities</vt:lpstr>
      <vt:lpstr>Challenges For Tribes Serving Vulnerable  Adults within Federal &amp; State Programs</vt:lpstr>
      <vt:lpstr>Accessing Services and Support</vt:lpstr>
      <vt:lpstr>Working with a Traumatized Population</vt:lpstr>
      <vt:lpstr>Trauma Facts</vt:lpstr>
      <vt:lpstr>HOW CAN WE PROTECT AND SUPPORT VULNERABLE ADULTS IN TRIBAL COMMUNITIES?</vt:lpstr>
      <vt:lpstr>Federal Partnership</vt:lpstr>
      <vt:lpstr>Opportunities and the Future for Tribal Vulnerable Adults Services</vt:lpstr>
      <vt:lpstr>{Hidden}</vt:lpstr>
      <vt:lpstr>  ~Chi-Miigwech~ ~Pidamaya~ Thank you! </vt:lpstr>
      <vt:lpstr>Sources</vt:lpstr>
      <vt:lpstr>PowerPoint Presentation</vt:lpstr>
      <vt:lpstr>{Hidden}</vt:lpstr>
    </vt:vector>
  </TitlesOfParts>
  <Company>MN Dept of Human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Money Follows the Person Tribal Initiative</dc:title>
  <dc:creator>Anderson, John A</dc:creator>
  <cp:lastModifiedBy>Joaquin Phoenix</cp:lastModifiedBy>
  <cp:revision>49</cp:revision>
  <dcterms:created xsi:type="dcterms:W3CDTF">2019-08-05T20:18:08Z</dcterms:created>
  <dcterms:modified xsi:type="dcterms:W3CDTF">2020-03-08T03:00:48Z</dcterms:modified>
</cp:coreProperties>
</file>