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24"/>
  </p:notesMasterIdLst>
  <p:sldIdLst>
    <p:sldId id="297" r:id="rId3"/>
    <p:sldId id="335" r:id="rId4"/>
    <p:sldId id="336" r:id="rId5"/>
    <p:sldId id="337" r:id="rId6"/>
    <p:sldId id="339" r:id="rId7"/>
    <p:sldId id="340" r:id="rId8"/>
    <p:sldId id="341" r:id="rId9"/>
    <p:sldId id="338" r:id="rId10"/>
    <p:sldId id="342" r:id="rId11"/>
    <p:sldId id="365" r:id="rId12"/>
    <p:sldId id="358" r:id="rId13"/>
    <p:sldId id="359" r:id="rId14"/>
    <p:sldId id="361" r:id="rId15"/>
    <p:sldId id="362" r:id="rId16"/>
    <p:sldId id="364" r:id="rId17"/>
    <p:sldId id="363" r:id="rId18"/>
    <p:sldId id="360" r:id="rId19"/>
    <p:sldId id="366" r:id="rId20"/>
    <p:sldId id="367" r:id="rId21"/>
    <p:sldId id="368" r:id="rId22"/>
    <p:sldId id="315"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5" autoAdjust="0"/>
    <p:restoredTop sz="94951" autoAdjust="0"/>
  </p:normalViewPr>
  <p:slideViewPr>
    <p:cSldViewPr snapToGrid="0">
      <p:cViewPr varScale="1">
        <p:scale>
          <a:sx n="83" d="100"/>
          <a:sy n="83" d="100"/>
        </p:scale>
        <p:origin x="446" y="43"/>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3" d="100"/>
          <a:sy n="63" d="100"/>
        </p:scale>
        <p:origin x="2417" y="19"/>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500E60-A33B-4336-9012-A7DC661229F9}" type="datetimeFigureOut">
              <a:rPr lang="en-US" smtClean="0"/>
              <a:t>9/16/2022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92C942-DD45-45D3-B49A-2C088E515F55}" type="slidenum">
              <a:rPr lang="en-US" smtClean="0"/>
              <a:t>‹#›</a:t>
            </a:fld>
            <a:endParaRPr lang="en-US"/>
          </a:p>
        </p:txBody>
      </p:sp>
    </p:spTree>
    <p:extLst>
      <p:ext uri="{BB962C8B-B14F-4D97-AF65-F5344CB8AC3E}">
        <p14:creationId xmlns:p14="http://schemas.microsoft.com/office/powerpoint/2010/main" val="1916535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Page numbers are intentionally omitted from this title slide. An alternate title slide design is shown as Slide 2 in this template deck. Use only one or the other.</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F578678-88A4-4BE9-BB45-C5BDA72D90F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443069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View total counts of the services you provide clients/elders and caregivers (if applicable). You can view the total counts by month, quarterly, as well as year-to-date so you can see how well you are meeting your service delivery goals.</a:t>
            </a:r>
          </a:p>
          <a:p>
            <a:pPr marL="171450" indent="-171450">
              <a:buFont typeface="Arial" panose="020B0604020202020204" pitchFamily="34" charset="0"/>
              <a:buChar char="•"/>
            </a:pPr>
            <a:r>
              <a:rPr lang="en-US" dirty="0"/>
              <a:t>Get automatically compiled data for your PPR, including service total counts, that you can upload into OAAPS.</a:t>
            </a:r>
          </a:p>
          <a:p>
            <a:pPr marL="171450" indent="-171450">
              <a:buFont typeface="Arial" panose="020B0604020202020204" pitchFamily="34" charset="0"/>
              <a:buChar char="•"/>
            </a:pPr>
            <a:r>
              <a:rPr lang="en-US" dirty="0"/>
              <a:t>There’s also an optional budget feature that you can use to enter your revenues and direct and indirect expenses so you can see how well you are staying within your budget. A stand-alone version is also available in case you wish to manage your budget information separate from the Title VI Tracking Workbook.</a:t>
            </a:r>
          </a:p>
        </p:txBody>
      </p:sp>
      <p:sp>
        <p:nvSpPr>
          <p:cNvPr id="4" name="Slide Number Placeholder 3"/>
          <p:cNvSpPr>
            <a:spLocks noGrp="1"/>
          </p:cNvSpPr>
          <p:nvPr>
            <p:ph type="sldNum" sz="quarter" idx="5"/>
          </p:nvPr>
        </p:nvSpPr>
        <p:spPr/>
        <p:txBody>
          <a:bodyPr/>
          <a:lstStyle/>
          <a:p>
            <a:fld id="{B83952E5-0159-4A40-BE0E-BD5DFADB42CC}" type="slidenum">
              <a:rPr lang="en-US" smtClean="0"/>
              <a:t>18</a:t>
            </a:fld>
            <a:endParaRPr lang="en-US" dirty="0"/>
          </a:p>
        </p:txBody>
      </p:sp>
    </p:spTree>
    <p:extLst>
      <p:ext uri="{BB962C8B-B14F-4D97-AF65-F5344CB8AC3E}">
        <p14:creationId xmlns:p14="http://schemas.microsoft.com/office/powerpoint/2010/main" val="12313229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View total counts of the services you provide clients/elders and caregivers (if applicable). You can view the total counts by month, quarterly, as well as year-to-date so you can see how well you are meeting your service delivery goals.</a:t>
            </a:r>
          </a:p>
          <a:p>
            <a:pPr marL="171450" indent="-171450">
              <a:buFont typeface="Arial" panose="020B0604020202020204" pitchFamily="34" charset="0"/>
              <a:buChar char="•"/>
            </a:pPr>
            <a:r>
              <a:rPr lang="en-US" dirty="0"/>
              <a:t>Get automatically compiled data for your PPR, including service total counts, that you can upload into OAAPS.</a:t>
            </a:r>
          </a:p>
          <a:p>
            <a:pPr marL="171450" indent="-171450">
              <a:buFont typeface="Arial" panose="020B0604020202020204" pitchFamily="34" charset="0"/>
              <a:buChar char="•"/>
            </a:pPr>
            <a:r>
              <a:rPr lang="en-US" dirty="0"/>
              <a:t>There’s also an optional budget feature that you can use to enter your revenues and direct and indirect expenses so you can see how well you are staying within your budget. A stand-alone version is also available in case you wish to manage your budget information separate from the Title VI Tracking Workbook.</a:t>
            </a:r>
          </a:p>
        </p:txBody>
      </p:sp>
      <p:sp>
        <p:nvSpPr>
          <p:cNvPr id="4" name="Slide Number Placeholder 3"/>
          <p:cNvSpPr>
            <a:spLocks noGrp="1"/>
          </p:cNvSpPr>
          <p:nvPr>
            <p:ph type="sldNum" sz="quarter" idx="5"/>
          </p:nvPr>
        </p:nvSpPr>
        <p:spPr/>
        <p:txBody>
          <a:bodyPr/>
          <a:lstStyle/>
          <a:p>
            <a:fld id="{B83952E5-0159-4A40-BE0E-BD5DFADB42CC}" type="slidenum">
              <a:rPr lang="en-US" smtClean="0"/>
              <a:t>19</a:t>
            </a:fld>
            <a:endParaRPr lang="en-US" dirty="0"/>
          </a:p>
        </p:txBody>
      </p:sp>
    </p:spTree>
    <p:extLst>
      <p:ext uri="{BB962C8B-B14F-4D97-AF65-F5344CB8AC3E}">
        <p14:creationId xmlns:p14="http://schemas.microsoft.com/office/powerpoint/2010/main" val="353975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Title VI Tracking Workbook boasts several features to aid you in tracking your data, and more importantly provides automatic calculations of totals for services and other reporting metrics required for the PPR.</a:t>
            </a:r>
          </a:p>
          <a:p>
            <a:r>
              <a:rPr lang="en-US" dirty="0"/>
              <a:t>The features include:</a:t>
            </a:r>
          </a:p>
          <a:p>
            <a:pPr marL="171450" indent="-171450">
              <a:buFont typeface="Arial" panose="020B0604020202020204" pitchFamily="34" charset="0"/>
              <a:buChar char="•"/>
            </a:pPr>
            <a:r>
              <a:rPr lang="en-US" dirty="0"/>
              <a:t>Captures data for one grant year. That way, you can keep each grant year’s data separate from one another. Each grant year, you simply start with a new workbook.</a:t>
            </a:r>
          </a:p>
          <a:p>
            <a:pPr marL="171450" indent="-171450">
              <a:buFont typeface="Arial" panose="020B0604020202020204" pitchFamily="34" charset="0"/>
              <a:buChar char="•"/>
            </a:pPr>
            <a:r>
              <a:rPr lang="en-US" dirty="0"/>
              <a:t>Create profiles client/elders and caregivers (if you provide services to caregivers under your grant). Profiles comprise names, addresses and contact information, notes, and other information to help you keep track of them.</a:t>
            </a:r>
          </a:p>
          <a:p>
            <a:pPr marL="171450" indent="-171450">
              <a:buFont typeface="Arial" panose="020B0604020202020204" pitchFamily="34" charset="0"/>
              <a:buChar char="•"/>
            </a:pPr>
            <a:r>
              <a:rPr lang="en-US" dirty="0"/>
              <a:t>Can split your clients/elders by site so you can easily tell who is where. </a:t>
            </a:r>
          </a:p>
          <a:p>
            <a:pPr marL="171450" indent="-171450">
              <a:buFont typeface="Arial" panose="020B0604020202020204" pitchFamily="34" charset="0"/>
              <a:buChar char="•"/>
            </a:pPr>
            <a:r>
              <a:rPr lang="en-US" dirty="0"/>
              <a:t>Enter the individual or group services you provide clients/elders and caregivers (if applicable). You enter counts of individual services like congregate meals and hours of chore services by person (based on profiles you create) and you enter counts for group services like contacts of telephoning and social events as a total – for example, two social events on a given day.</a:t>
            </a:r>
          </a:p>
          <a:p>
            <a:pPr marL="171450" indent="-171450">
              <a:buFont typeface="Arial" panose="020B0604020202020204" pitchFamily="34" charset="0"/>
              <a:buChar char="•"/>
            </a:pPr>
            <a:r>
              <a:rPr lang="en-US" dirty="0"/>
              <a:t>Enter staffing information like number of full time and part time staff and financing information like funds spent on congregate meals and other sources of funds that support your Title VI services. This information is required for your annual PPR.</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3952E5-0159-4A40-BE0E-BD5DFADB42C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129328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View total counts of the services you provide clients/elders and caregivers (if applicable). You can view the total counts by month, quarterly, as well as year-to-date so you can see how well you are meeting your service delivery goals.</a:t>
            </a:r>
          </a:p>
          <a:p>
            <a:pPr marL="171450" indent="-171450">
              <a:buFont typeface="Arial" panose="020B0604020202020204" pitchFamily="34" charset="0"/>
              <a:buChar char="•"/>
            </a:pPr>
            <a:r>
              <a:rPr lang="en-US" dirty="0"/>
              <a:t>Get automatically compiled data for your PPR, including service total counts, that you can upload into OAAPS.</a:t>
            </a:r>
          </a:p>
          <a:p>
            <a:pPr marL="171450" indent="-171450">
              <a:buFont typeface="Arial" panose="020B0604020202020204" pitchFamily="34" charset="0"/>
              <a:buChar char="•"/>
            </a:pPr>
            <a:r>
              <a:rPr lang="en-US" dirty="0"/>
              <a:t>There’s also an optional budget feature that you can use to enter your revenues and direct and indirect expenses so you can see how well you are staying within your budget. A stand-alone version is also available in case you wish to manage your budget information separate from the Title VI Tracking Workbook.</a:t>
            </a:r>
          </a:p>
        </p:txBody>
      </p:sp>
      <p:sp>
        <p:nvSpPr>
          <p:cNvPr id="4" name="Slide Number Placeholder 3"/>
          <p:cNvSpPr>
            <a:spLocks noGrp="1"/>
          </p:cNvSpPr>
          <p:nvPr>
            <p:ph type="sldNum" sz="quarter" idx="5"/>
          </p:nvPr>
        </p:nvSpPr>
        <p:spPr/>
        <p:txBody>
          <a:bodyPr/>
          <a:lstStyle/>
          <a:p>
            <a:fld id="{B83952E5-0159-4A40-BE0E-BD5DFADB42CC}" type="slidenum">
              <a:rPr lang="en-US" smtClean="0"/>
              <a:t>11</a:t>
            </a:fld>
            <a:endParaRPr lang="en-US" dirty="0"/>
          </a:p>
        </p:txBody>
      </p:sp>
    </p:spTree>
    <p:extLst>
      <p:ext uri="{BB962C8B-B14F-4D97-AF65-F5344CB8AC3E}">
        <p14:creationId xmlns:p14="http://schemas.microsoft.com/office/powerpoint/2010/main" val="28829009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View total counts of the services you provide clients/elders and caregivers (if applicable). You can view the total counts by month, quarterly, as well as year-to-date so you can see how well you are meeting your service delivery goals.</a:t>
            </a:r>
          </a:p>
          <a:p>
            <a:pPr marL="171450" indent="-171450">
              <a:buFont typeface="Arial" panose="020B0604020202020204" pitchFamily="34" charset="0"/>
              <a:buChar char="•"/>
            </a:pPr>
            <a:r>
              <a:rPr lang="en-US" dirty="0"/>
              <a:t>Get automatically compiled data for your PPR, including service total counts, that you can upload into OAAPS.</a:t>
            </a:r>
          </a:p>
          <a:p>
            <a:pPr marL="171450" indent="-171450">
              <a:buFont typeface="Arial" panose="020B0604020202020204" pitchFamily="34" charset="0"/>
              <a:buChar char="•"/>
            </a:pPr>
            <a:r>
              <a:rPr lang="en-US" dirty="0"/>
              <a:t>There’s also an optional budget feature that you can use to enter your revenues and direct and indirect expenses so you can see how well you are staying within your budget. A stand-alone version is also available in case you wish to manage your budget information separate from the Title VI Tracking Workbook.</a:t>
            </a:r>
          </a:p>
        </p:txBody>
      </p:sp>
      <p:sp>
        <p:nvSpPr>
          <p:cNvPr id="4" name="Slide Number Placeholder 3"/>
          <p:cNvSpPr>
            <a:spLocks noGrp="1"/>
          </p:cNvSpPr>
          <p:nvPr>
            <p:ph type="sldNum" sz="quarter" idx="5"/>
          </p:nvPr>
        </p:nvSpPr>
        <p:spPr/>
        <p:txBody>
          <a:bodyPr/>
          <a:lstStyle/>
          <a:p>
            <a:fld id="{B83952E5-0159-4A40-BE0E-BD5DFADB42CC}" type="slidenum">
              <a:rPr lang="en-US" smtClean="0"/>
              <a:t>12</a:t>
            </a:fld>
            <a:endParaRPr lang="en-US" dirty="0"/>
          </a:p>
        </p:txBody>
      </p:sp>
    </p:spTree>
    <p:extLst>
      <p:ext uri="{BB962C8B-B14F-4D97-AF65-F5344CB8AC3E}">
        <p14:creationId xmlns:p14="http://schemas.microsoft.com/office/powerpoint/2010/main" val="31616727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View total counts of the services you provide clients/elders and caregivers (if applicable). You can view the total counts by month, quarterly, as well as year-to-date so you can see how well you are meeting your service delivery goals.</a:t>
            </a:r>
          </a:p>
          <a:p>
            <a:pPr marL="171450" indent="-171450">
              <a:buFont typeface="Arial" panose="020B0604020202020204" pitchFamily="34" charset="0"/>
              <a:buChar char="•"/>
            </a:pPr>
            <a:r>
              <a:rPr lang="en-US" dirty="0"/>
              <a:t>Get automatically compiled data for your PPR, including service total counts, that you can upload into OAAPS.</a:t>
            </a:r>
          </a:p>
          <a:p>
            <a:pPr marL="171450" indent="-171450">
              <a:buFont typeface="Arial" panose="020B0604020202020204" pitchFamily="34" charset="0"/>
              <a:buChar char="•"/>
            </a:pPr>
            <a:r>
              <a:rPr lang="en-US" dirty="0"/>
              <a:t>There’s also an optional budget feature that you can use to enter your revenues and direct and indirect expenses so you can see how well you are staying within your budget. A stand-alone version is also available in case you wish to manage your budget information separate from the Title VI Tracking Workbook.</a:t>
            </a:r>
          </a:p>
        </p:txBody>
      </p:sp>
      <p:sp>
        <p:nvSpPr>
          <p:cNvPr id="4" name="Slide Number Placeholder 3"/>
          <p:cNvSpPr>
            <a:spLocks noGrp="1"/>
          </p:cNvSpPr>
          <p:nvPr>
            <p:ph type="sldNum" sz="quarter" idx="5"/>
          </p:nvPr>
        </p:nvSpPr>
        <p:spPr/>
        <p:txBody>
          <a:bodyPr/>
          <a:lstStyle/>
          <a:p>
            <a:fld id="{B83952E5-0159-4A40-BE0E-BD5DFADB42CC}" type="slidenum">
              <a:rPr lang="en-US" smtClean="0"/>
              <a:t>13</a:t>
            </a:fld>
            <a:endParaRPr lang="en-US" dirty="0"/>
          </a:p>
        </p:txBody>
      </p:sp>
    </p:spTree>
    <p:extLst>
      <p:ext uri="{BB962C8B-B14F-4D97-AF65-F5344CB8AC3E}">
        <p14:creationId xmlns:p14="http://schemas.microsoft.com/office/powerpoint/2010/main" val="28146303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View total counts of the services you provide clients/elders and caregivers (if applicable). You can view the total counts by month, quarterly, as well as year-to-date so you can see how well you are meeting your service delivery goals.</a:t>
            </a:r>
          </a:p>
          <a:p>
            <a:pPr marL="171450" indent="-171450">
              <a:buFont typeface="Arial" panose="020B0604020202020204" pitchFamily="34" charset="0"/>
              <a:buChar char="•"/>
            </a:pPr>
            <a:r>
              <a:rPr lang="en-US" dirty="0"/>
              <a:t>Get automatically compiled data for your PPR, including service total counts, that you can upload into OAAPS.</a:t>
            </a:r>
          </a:p>
          <a:p>
            <a:pPr marL="171450" indent="-171450">
              <a:buFont typeface="Arial" panose="020B0604020202020204" pitchFamily="34" charset="0"/>
              <a:buChar char="•"/>
            </a:pPr>
            <a:r>
              <a:rPr lang="en-US" dirty="0"/>
              <a:t>There’s also an optional budget feature that you can use to enter your revenues and direct and indirect expenses so you can see how well you are staying within your budget. A stand-alone version is also available in case you wish to manage your budget information separate from the Title VI Tracking Workbook.</a:t>
            </a:r>
          </a:p>
        </p:txBody>
      </p:sp>
      <p:sp>
        <p:nvSpPr>
          <p:cNvPr id="4" name="Slide Number Placeholder 3"/>
          <p:cNvSpPr>
            <a:spLocks noGrp="1"/>
          </p:cNvSpPr>
          <p:nvPr>
            <p:ph type="sldNum" sz="quarter" idx="5"/>
          </p:nvPr>
        </p:nvSpPr>
        <p:spPr/>
        <p:txBody>
          <a:bodyPr/>
          <a:lstStyle/>
          <a:p>
            <a:fld id="{B83952E5-0159-4A40-BE0E-BD5DFADB42CC}" type="slidenum">
              <a:rPr lang="en-US" smtClean="0"/>
              <a:t>14</a:t>
            </a:fld>
            <a:endParaRPr lang="en-US" dirty="0"/>
          </a:p>
        </p:txBody>
      </p:sp>
    </p:spTree>
    <p:extLst>
      <p:ext uri="{BB962C8B-B14F-4D97-AF65-F5344CB8AC3E}">
        <p14:creationId xmlns:p14="http://schemas.microsoft.com/office/powerpoint/2010/main" val="15508321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View total counts of the services you provide clients/elders and caregivers (if applicable). You can view the total counts by month, quarterly, as well as year-to-date so you can see how well you are meeting your service delivery goals.</a:t>
            </a:r>
          </a:p>
          <a:p>
            <a:pPr marL="171450" indent="-171450">
              <a:buFont typeface="Arial" panose="020B0604020202020204" pitchFamily="34" charset="0"/>
              <a:buChar char="•"/>
            </a:pPr>
            <a:r>
              <a:rPr lang="en-US" dirty="0"/>
              <a:t>Get automatically compiled data for your PPR, including service total counts, that you can upload into OAAPS.</a:t>
            </a:r>
          </a:p>
          <a:p>
            <a:pPr marL="171450" indent="-171450">
              <a:buFont typeface="Arial" panose="020B0604020202020204" pitchFamily="34" charset="0"/>
              <a:buChar char="•"/>
            </a:pPr>
            <a:r>
              <a:rPr lang="en-US" dirty="0"/>
              <a:t>There’s also an optional budget feature that you can use to enter your revenues and direct and indirect expenses so you can see how well you are staying within your budget. A stand-alone version is also available in case you wish to manage your budget information separate from the Title VI Tracking Workbook.</a:t>
            </a:r>
          </a:p>
        </p:txBody>
      </p:sp>
      <p:sp>
        <p:nvSpPr>
          <p:cNvPr id="4" name="Slide Number Placeholder 3"/>
          <p:cNvSpPr>
            <a:spLocks noGrp="1"/>
          </p:cNvSpPr>
          <p:nvPr>
            <p:ph type="sldNum" sz="quarter" idx="5"/>
          </p:nvPr>
        </p:nvSpPr>
        <p:spPr/>
        <p:txBody>
          <a:bodyPr/>
          <a:lstStyle/>
          <a:p>
            <a:fld id="{B83952E5-0159-4A40-BE0E-BD5DFADB42CC}" type="slidenum">
              <a:rPr lang="en-US" smtClean="0"/>
              <a:t>15</a:t>
            </a:fld>
            <a:endParaRPr lang="en-US" dirty="0"/>
          </a:p>
        </p:txBody>
      </p:sp>
    </p:spTree>
    <p:extLst>
      <p:ext uri="{BB962C8B-B14F-4D97-AF65-F5344CB8AC3E}">
        <p14:creationId xmlns:p14="http://schemas.microsoft.com/office/powerpoint/2010/main" val="23003807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View total counts of the services you provide clients/elders and caregivers (if applicable). You can view the total counts by month, quarterly, as well as year-to-date so you can see how well you are meeting your service delivery goals.</a:t>
            </a:r>
          </a:p>
          <a:p>
            <a:pPr marL="171450" indent="-171450">
              <a:buFont typeface="Arial" panose="020B0604020202020204" pitchFamily="34" charset="0"/>
              <a:buChar char="•"/>
            </a:pPr>
            <a:r>
              <a:rPr lang="en-US" dirty="0"/>
              <a:t>Get automatically compiled data for your PPR, including service total counts, that you can upload into OAAPS.</a:t>
            </a:r>
          </a:p>
          <a:p>
            <a:pPr marL="171450" indent="-171450">
              <a:buFont typeface="Arial" panose="020B0604020202020204" pitchFamily="34" charset="0"/>
              <a:buChar char="•"/>
            </a:pPr>
            <a:r>
              <a:rPr lang="en-US" dirty="0"/>
              <a:t>There’s also an optional budget feature that you can use to enter your revenues and direct and indirect expenses so you can see how well you are staying within your budget. A stand-alone version is also available in case you wish to manage your budget information separate from the Title VI Tracking Workbook.</a:t>
            </a:r>
          </a:p>
        </p:txBody>
      </p:sp>
      <p:sp>
        <p:nvSpPr>
          <p:cNvPr id="4" name="Slide Number Placeholder 3"/>
          <p:cNvSpPr>
            <a:spLocks noGrp="1"/>
          </p:cNvSpPr>
          <p:nvPr>
            <p:ph type="sldNum" sz="quarter" idx="5"/>
          </p:nvPr>
        </p:nvSpPr>
        <p:spPr/>
        <p:txBody>
          <a:bodyPr/>
          <a:lstStyle/>
          <a:p>
            <a:fld id="{B83952E5-0159-4A40-BE0E-BD5DFADB42CC}" type="slidenum">
              <a:rPr lang="en-US" smtClean="0"/>
              <a:t>16</a:t>
            </a:fld>
            <a:endParaRPr lang="en-US" dirty="0"/>
          </a:p>
        </p:txBody>
      </p:sp>
    </p:spTree>
    <p:extLst>
      <p:ext uri="{BB962C8B-B14F-4D97-AF65-F5344CB8AC3E}">
        <p14:creationId xmlns:p14="http://schemas.microsoft.com/office/powerpoint/2010/main" val="410465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View total counts of the services you provide clients/elders and caregivers (if applicable). You can view the total counts by month, quarterly, as well as year-to-date so you can see how well you are meeting your service delivery goals.</a:t>
            </a:r>
          </a:p>
          <a:p>
            <a:pPr marL="171450" indent="-171450">
              <a:buFont typeface="Arial" panose="020B0604020202020204" pitchFamily="34" charset="0"/>
              <a:buChar char="•"/>
            </a:pPr>
            <a:r>
              <a:rPr lang="en-US" dirty="0"/>
              <a:t>Get automatically compiled data for your PPR, including service total counts, that you can upload into OAAPS.</a:t>
            </a:r>
          </a:p>
          <a:p>
            <a:pPr marL="171450" indent="-171450">
              <a:buFont typeface="Arial" panose="020B0604020202020204" pitchFamily="34" charset="0"/>
              <a:buChar char="•"/>
            </a:pPr>
            <a:r>
              <a:rPr lang="en-US" dirty="0"/>
              <a:t>There’s also an optional budget feature that you can use to enter your revenues and direct and indirect expenses so you can see how well you are staying within your budget. A stand-alone version is also available in case you wish to manage your budget information separate from the Title VI Tracking Workbook.</a:t>
            </a:r>
          </a:p>
        </p:txBody>
      </p:sp>
      <p:sp>
        <p:nvSpPr>
          <p:cNvPr id="4" name="Slide Number Placeholder 3"/>
          <p:cNvSpPr>
            <a:spLocks noGrp="1"/>
          </p:cNvSpPr>
          <p:nvPr>
            <p:ph type="sldNum" sz="quarter" idx="5"/>
          </p:nvPr>
        </p:nvSpPr>
        <p:spPr/>
        <p:txBody>
          <a:bodyPr/>
          <a:lstStyle/>
          <a:p>
            <a:fld id="{B83952E5-0159-4A40-BE0E-BD5DFADB42CC}" type="slidenum">
              <a:rPr lang="en-US" smtClean="0"/>
              <a:t>17</a:t>
            </a:fld>
            <a:endParaRPr lang="en-US" dirty="0"/>
          </a:p>
        </p:txBody>
      </p:sp>
    </p:spTree>
    <p:extLst>
      <p:ext uri="{BB962C8B-B14F-4D97-AF65-F5344CB8AC3E}">
        <p14:creationId xmlns:p14="http://schemas.microsoft.com/office/powerpoint/2010/main" val="17078918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786F8-0A3D-4300-BEF5-DDD8A777FE7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CFA51F6-2087-40E4-9E83-F88992FBBB5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E212A2A-9C30-4B70-ABE8-0B9B6C02ABAA}"/>
              </a:ext>
            </a:extLst>
          </p:cNvPr>
          <p:cNvSpPr>
            <a:spLocks noGrp="1"/>
          </p:cNvSpPr>
          <p:nvPr>
            <p:ph type="dt" sz="half" idx="10"/>
          </p:nvPr>
        </p:nvSpPr>
        <p:spPr/>
        <p:txBody>
          <a:bodyPr/>
          <a:lstStyle/>
          <a:p>
            <a:fld id="{F3695345-8BC5-4615-A220-592B1E0DD5D2}" type="datetimeFigureOut">
              <a:rPr lang="en-US" smtClean="0"/>
              <a:t>9/16/2022</a:t>
            </a:fld>
            <a:endParaRPr lang="en-US"/>
          </a:p>
        </p:txBody>
      </p:sp>
      <p:sp>
        <p:nvSpPr>
          <p:cNvPr id="5" name="Footer Placeholder 4">
            <a:extLst>
              <a:ext uri="{FF2B5EF4-FFF2-40B4-BE49-F238E27FC236}">
                <a16:creationId xmlns:a16="http://schemas.microsoft.com/office/drawing/2014/main" id="{AF47BEF7-2033-4F27-8C91-70617A11EC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7FC8F9-38AE-442A-B29B-3D617799413B}"/>
              </a:ext>
            </a:extLst>
          </p:cNvPr>
          <p:cNvSpPr>
            <a:spLocks noGrp="1"/>
          </p:cNvSpPr>
          <p:nvPr>
            <p:ph type="sldNum" sz="quarter" idx="12"/>
          </p:nvPr>
        </p:nvSpPr>
        <p:spPr/>
        <p:txBody>
          <a:bodyPr/>
          <a:lstStyle/>
          <a:p>
            <a:fld id="{54E97BDC-081B-46BC-A53B-B4C24639CFBC}" type="slidenum">
              <a:rPr lang="en-US" smtClean="0"/>
              <a:t>‹#›</a:t>
            </a:fld>
            <a:endParaRPr lang="en-US"/>
          </a:p>
        </p:txBody>
      </p:sp>
    </p:spTree>
    <p:extLst>
      <p:ext uri="{BB962C8B-B14F-4D97-AF65-F5344CB8AC3E}">
        <p14:creationId xmlns:p14="http://schemas.microsoft.com/office/powerpoint/2010/main" val="770237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6C471-1A88-4C3F-9996-4C7FDB4578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DE796D6-F459-4454-9E8D-6FDC5B3956A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8A154E-0375-4944-BEDA-48AB49F137B1}"/>
              </a:ext>
            </a:extLst>
          </p:cNvPr>
          <p:cNvSpPr>
            <a:spLocks noGrp="1"/>
          </p:cNvSpPr>
          <p:nvPr>
            <p:ph type="dt" sz="half" idx="10"/>
          </p:nvPr>
        </p:nvSpPr>
        <p:spPr/>
        <p:txBody>
          <a:bodyPr/>
          <a:lstStyle/>
          <a:p>
            <a:fld id="{F3695345-8BC5-4615-A220-592B1E0DD5D2}" type="datetimeFigureOut">
              <a:rPr lang="en-US" smtClean="0"/>
              <a:t>9/16/2022</a:t>
            </a:fld>
            <a:endParaRPr lang="en-US"/>
          </a:p>
        </p:txBody>
      </p:sp>
      <p:sp>
        <p:nvSpPr>
          <p:cNvPr id="5" name="Footer Placeholder 4">
            <a:extLst>
              <a:ext uri="{FF2B5EF4-FFF2-40B4-BE49-F238E27FC236}">
                <a16:creationId xmlns:a16="http://schemas.microsoft.com/office/drawing/2014/main" id="{7A6203E3-99DF-42FC-B1CF-C0045800C3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0D6E1D-DEBB-454C-A9FF-2B502E0F9C46}"/>
              </a:ext>
            </a:extLst>
          </p:cNvPr>
          <p:cNvSpPr>
            <a:spLocks noGrp="1"/>
          </p:cNvSpPr>
          <p:nvPr>
            <p:ph type="sldNum" sz="quarter" idx="12"/>
          </p:nvPr>
        </p:nvSpPr>
        <p:spPr/>
        <p:txBody>
          <a:bodyPr/>
          <a:lstStyle/>
          <a:p>
            <a:fld id="{54E97BDC-081B-46BC-A53B-B4C24639CFBC}" type="slidenum">
              <a:rPr lang="en-US" smtClean="0"/>
              <a:t>‹#›</a:t>
            </a:fld>
            <a:endParaRPr lang="en-US"/>
          </a:p>
        </p:txBody>
      </p:sp>
    </p:spTree>
    <p:extLst>
      <p:ext uri="{BB962C8B-B14F-4D97-AF65-F5344CB8AC3E}">
        <p14:creationId xmlns:p14="http://schemas.microsoft.com/office/powerpoint/2010/main" val="3402415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FC9FE02-36CF-4736-A393-F021FFA8567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7A60E94-958B-44D2-8963-95A32D0D24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6C38B3-51BB-451A-9993-77AAAF4E57E6}"/>
              </a:ext>
            </a:extLst>
          </p:cNvPr>
          <p:cNvSpPr>
            <a:spLocks noGrp="1"/>
          </p:cNvSpPr>
          <p:nvPr>
            <p:ph type="dt" sz="half" idx="10"/>
          </p:nvPr>
        </p:nvSpPr>
        <p:spPr/>
        <p:txBody>
          <a:bodyPr/>
          <a:lstStyle/>
          <a:p>
            <a:fld id="{F3695345-8BC5-4615-A220-592B1E0DD5D2}" type="datetimeFigureOut">
              <a:rPr lang="en-US" smtClean="0"/>
              <a:t>9/16/2022</a:t>
            </a:fld>
            <a:endParaRPr lang="en-US"/>
          </a:p>
        </p:txBody>
      </p:sp>
      <p:sp>
        <p:nvSpPr>
          <p:cNvPr id="5" name="Footer Placeholder 4">
            <a:extLst>
              <a:ext uri="{FF2B5EF4-FFF2-40B4-BE49-F238E27FC236}">
                <a16:creationId xmlns:a16="http://schemas.microsoft.com/office/drawing/2014/main" id="{D36A6E29-838B-4C53-8C90-26DC7A7E06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66E19C-8B14-4B8F-9879-2D7B21A7FE0F}"/>
              </a:ext>
            </a:extLst>
          </p:cNvPr>
          <p:cNvSpPr>
            <a:spLocks noGrp="1"/>
          </p:cNvSpPr>
          <p:nvPr>
            <p:ph type="sldNum" sz="quarter" idx="12"/>
          </p:nvPr>
        </p:nvSpPr>
        <p:spPr/>
        <p:txBody>
          <a:bodyPr/>
          <a:lstStyle/>
          <a:p>
            <a:fld id="{54E97BDC-081B-46BC-A53B-B4C24639CFBC}" type="slidenum">
              <a:rPr lang="en-US" smtClean="0"/>
              <a:t>‹#›</a:t>
            </a:fld>
            <a:endParaRPr lang="en-US"/>
          </a:p>
        </p:txBody>
      </p:sp>
    </p:spTree>
    <p:extLst>
      <p:ext uri="{BB962C8B-B14F-4D97-AF65-F5344CB8AC3E}">
        <p14:creationId xmlns:p14="http://schemas.microsoft.com/office/powerpoint/2010/main" val="14662064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913861"/>
            <a:ext cx="10972800" cy="2499153"/>
          </a:xfrm>
        </p:spPr>
        <p:txBody>
          <a:bodyPr/>
          <a:lstStyle>
            <a:lvl1pPr>
              <a:defRPr sz="25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icture Placeholder 2"/>
          <p:cNvSpPr>
            <a:spLocks noGrp="1"/>
          </p:cNvSpPr>
          <p:nvPr>
            <p:ph type="pic" idx="10"/>
          </p:nvPr>
        </p:nvSpPr>
        <p:spPr>
          <a:xfrm>
            <a:off x="609600" y="4546388"/>
            <a:ext cx="3596640" cy="2025258"/>
          </a:xfrm>
        </p:spPr>
        <p:txBody>
          <a:bodyPr>
            <a:normAutofit/>
          </a:bodyPr>
          <a:lstStyle>
            <a:lvl1pPr marL="0" indent="0">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1" name="Picture Placeholder 2"/>
          <p:cNvSpPr>
            <a:spLocks noGrp="1"/>
          </p:cNvSpPr>
          <p:nvPr>
            <p:ph type="pic" idx="11"/>
          </p:nvPr>
        </p:nvSpPr>
        <p:spPr>
          <a:xfrm>
            <a:off x="4295793" y="4546388"/>
            <a:ext cx="3596640" cy="2025258"/>
          </a:xfrm>
        </p:spPr>
        <p:txBody>
          <a:bodyPr>
            <a:normAutofit/>
          </a:bodyPr>
          <a:lstStyle>
            <a:lvl1pPr marL="0" indent="0">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2" name="Picture Placeholder 2"/>
          <p:cNvSpPr>
            <a:spLocks noGrp="1"/>
          </p:cNvSpPr>
          <p:nvPr>
            <p:ph type="pic" idx="12"/>
          </p:nvPr>
        </p:nvSpPr>
        <p:spPr>
          <a:xfrm>
            <a:off x="7985760" y="4546388"/>
            <a:ext cx="3596640" cy="2025258"/>
          </a:xfrm>
        </p:spPr>
        <p:txBody>
          <a:bodyPr>
            <a:normAutofit/>
          </a:bodyPr>
          <a:lstStyle>
            <a:lvl1pPr marL="0" indent="0">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Tree>
    <p:extLst>
      <p:ext uri="{BB962C8B-B14F-4D97-AF65-F5344CB8AC3E}">
        <p14:creationId xmlns:p14="http://schemas.microsoft.com/office/powerpoint/2010/main" val="22283556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Slide Option A">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2">
            <a:extLst>
              <a:ext uri="{28A0092B-C50C-407E-A947-70E740481C1C}">
                <a14:useLocalDpi xmlns:a14="http://schemas.microsoft.com/office/drawing/2010/main" val="0"/>
              </a:ext>
            </a:extLst>
          </a:blip>
          <a:srcRect b="25588"/>
          <a:stretch/>
        </p:blipFill>
        <p:spPr>
          <a:xfrm>
            <a:off x="0" y="1"/>
            <a:ext cx="12192000" cy="5257800"/>
          </a:xfrm>
          <a:prstGeom prst="rect">
            <a:avLst/>
          </a:prstGeom>
        </p:spPr>
      </p:pic>
      <p:sp>
        <p:nvSpPr>
          <p:cNvPr id="22" name="Text Placeholder 21"/>
          <p:cNvSpPr>
            <a:spLocks noGrp="1"/>
          </p:cNvSpPr>
          <p:nvPr>
            <p:ph type="body" sz="quarter" idx="17" hasCustomPrompt="1"/>
          </p:nvPr>
        </p:nvSpPr>
        <p:spPr>
          <a:xfrm>
            <a:off x="101600" y="152400"/>
            <a:ext cx="10261600" cy="685800"/>
          </a:xfrm>
        </p:spPr>
        <p:txBody>
          <a:bodyPr>
            <a:normAutofit/>
          </a:bodyPr>
          <a:lstStyle>
            <a:lvl1pPr>
              <a:buNone/>
              <a:defRPr sz="4000">
                <a:solidFill>
                  <a:schemeClr val="bg1"/>
                </a:solidFill>
              </a:defRPr>
            </a:lvl1pPr>
          </a:lstStyle>
          <a:p>
            <a:pPr lvl="0"/>
            <a:r>
              <a:rPr lang="en-US" dirty="0"/>
              <a:t>Presentation/Conference Title</a:t>
            </a:r>
          </a:p>
        </p:txBody>
      </p:sp>
      <p:sp>
        <p:nvSpPr>
          <p:cNvPr id="3" name="Subtitle 2"/>
          <p:cNvSpPr>
            <a:spLocks noGrp="1"/>
          </p:cNvSpPr>
          <p:nvPr>
            <p:ph type="subTitle" idx="1" hasCustomPrompt="1"/>
          </p:nvPr>
        </p:nvSpPr>
        <p:spPr>
          <a:xfrm>
            <a:off x="101600" y="762000"/>
            <a:ext cx="7823200" cy="533400"/>
          </a:xfrm>
        </p:spPr>
        <p:txBody>
          <a:bodyPr>
            <a:normAutofit/>
          </a:bodyPr>
          <a:lstStyle>
            <a:lvl1pPr marL="0" indent="0" algn="l">
              <a:buNone/>
              <a:defRPr sz="2800" i="1" baseline="0">
                <a:solidFill>
                  <a:schemeClr val="bg1">
                    <a:lumMod val="9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Optional subtitle</a:t>
            </a:r>
          </a:p>
        </p:txBody>
      </p:sp>
      <p:sp>
        <p:nvSpPr>
          <p:cNvPr id="17" name="Text Placeholder 16"/>
          <p:cNvSpPr>
            <a:spLocks noGrp="1"/>
          </p:cNvSpPr>
          <p:nvPr>
            <p:ph type="body" sz="quarter" idx="14" hasCustomPrompt="1"/>
          </p:nvPr>
        </p:nvSpPr>
        <p:spPr>
          <a:xfrm>
            <a:off x="4165600" y="2743200"/>
            <a:ext cx="8026400" cy="533400"/>
          </a:xfrm>
        </p:spPr>
        <p:txBody>
          <a:bodyPr/>
          <a:lstStyle>
            <a:lvl1pPr>
              <a:buNone/>
              <a:defRPr b="1">
                <a:solidFill>
                  <a:srgbClr val="0A4F90"/>
                </a:solidFill>
              </a:defRPr>
            </a:lvl1pPr>
            <a:lvl2pPr>
              <a:buNone/>
              <a:defRPr/>
            </a:lvl2pPr>
            <a:lvl3pPr>
              <a:buNone/>
              <a:defRPr/>
            </a:lvl3pPr>
            <a:lvl4pPr>
              <a:buNone/>
              <a:defRPr/>
            </a:lvl4pPr>
            <a:lvl5pPr>
              <a:buNone/>
              <a:defRPr/>
            </a:lvl5pPr>
          </a:lstStyle>
          <a:p>
            <a:pPr lvl="0"/>
            <a:r>
              <a:rPr lang="en-US" dirty="0"/>
              <a:t>Specific Title/Session Name</a:t>
            </a:r>
          </a:p>
        </p:txBody>
      </p:sp>
      <p:sp>
        <p:nvSpPr>
          <p:cNvPr id="19" name="Text Placeholder 18"/>
          <p:cNvSpPr>
            <a:spLocks noGrp="1"/>
          </p:cNvSpPr>
          <p:nvPr>
            <p:ph type="body" sz="quarter" idx="15" hasCustomPrompt="1"/>
          </p:nvPr>
        </p:nvSpPr>
        <p:spPr>
          <a:xfrm>
            <a:off x="4165600" y="3352800"/>
            <a:ext cx="8026400" cy="533400"/>
          </a:xfrm>
        </p:spPr>
        <p:txBody>
          <a:bodyPr>
            <a:normAutofit/>
          </a:bodyPr>
          <a:lstStyle>
            <a:lvl1pPr>
              <a:buNone/>
              <a:defRPr sz="2800">
                <a:solidFill>
                  <a:schemeClr val="tx1"/>
                </a:solidFill>
              </a:defRPr>
            </a:lvl1pPr>
          </a:lstStyle>
          <a:p>
            <a:pPr lvl="0"/>
            <a:r>
              <a:rPr lang="en-US" dirty="0"/>
              <a:t>Speaker name, credentials</a:t>
            </a:r>
          </a:p>
        </p:txBody>
      </p:sp>
      <p:sp>
        <p:nvSpPr>
          <p:cNvPr id="20" name="Text Placeholder 18"/>
          <p:cNvSpPr>
            <a:spLocks noGrp="1"/>
          </p:cNvSpPr>
          <p:nvPr>
            <p:ph type="body" sz="quarter" idx="16" hasCustomPrompt="1"/>
          </p:nvPr>
        </p:nvSpPr>
        <p:spPr>
          <a:xfrm>
            <a:off x="4165600" y="3886200"/>
            <a:ext cx="8026400" cy="533400"/>
          </a:xfrm>
        </p:spPr>
        <p:txBody>
          <a:bodyPr>
            <a:normAutofit/>
          </a:bodyPr>
          <a:lstStyle>
            <a:lvl1pPr>
              <a:buNone/>
              <a:defRPr sz="2800" baseline="0">
                <a:solidFill>
                  <a:schemeClr val="tx1"/>
                </a:solidFill>
              </a:defRPr>
            </a:lvl1pPr>
          </a:lstStyle>
          <a:p>
            <a:pPr lvl="0"/>
            <a:r>
              <a:rPr lang="en-US" dirty="0"/>
              <a:t>Location or speaker organization</a:t>
            </a:r>
          </a:p>
        </p:txBody>
      </p:sp>
      <p:sp>
        <p:nvSpPr>
          <p:cNvPr id="13" name="Text Placeholder 12"/>
          <p:cNvSpPr>
            <a:spLocks noGrp="1"/>
          </p:cNvSpPr>
          <p:nvPr>
            <p:ph type="body" sz="quarter" idx="12" hasCustomPrompt="1"/>
          </p:nvPr>
        </p:nvSpPr>
        <p:spPr>
          <a:xfrm>
            <a:off x="4165600" y="4648200"/>
            <a:ext cx="5283200" cy="457200"/>
          </a:xfrm>
        </p:spPr>
        <p:txBody>
          <a:bodyPr>
            <a:noAutofit/>
          </a:bodyPr>
          <a:lstStyle>
            <a:lvl1pPr>
              <a:buNone/>
              <a:defRPr sz="2000" i="0"/>
            </a:lvl1pPr>
          </a:lstStyle>
          <a:p>
            <a:pPr lvl="0"/>
            <a:r>
              <a:rPr lang="en-US" dirty="0"/>
              <a:t>Date</a:t>
            </a:r>
          </a:p>
        </p:txBody>
      </p:sp>
      <p:sp>
        <p:nvSpPr>
          <p:cNvPr id="11" name="Text Placeholder 10"/>
          <p:cNvSpPr>
            <a:spLocks noGrp="1"/>
          </p:cNvSpPr>
          <p:nvPr>
            <p:ph type="body" sz="quarter" idx="18" hasCustomPrompt="1"/>
          </p:nvPr>
        </p:nvSpPr>
        <p:spPr>
          <a:xfrm>
            <a:off x="101600" y="6172200"/>
            <a:ext cx="7924800" cy="304800"/>
          </a:xfrm>
        </p:spPr>
        <p:txBody>
          <a:bodyPr>
            <a:noAutofit/>
          </a:bodyPr>
          <a:lstStyle>
            <a:lvl1pPr>
              <a:buNone/>
              <a:defRPr sz="2000" i="0" baseline="0">
                <a:solidFill>
                  <a:schemeClr val="tx1"/>
                </a:solidFill>
              </a:defRPr>
            </a:lvl1pPr>
          </a:lstStyle>
          <a:p>
            <a:pPr lvl="0"/>
            <a:r>
              <a:rPr lang="en-US" sz="1600" dirty="0"/>
              <a:t>Optional tagline, disclaimer, contributors, etc.</a:t>
            </a:r>
            <a:endParaRPr lang="en-US" dirty="0"/>
          </a:p>
        </p:txBody>
      </p:sp>
    </p:spTree>
    <p:extLst>
      <p:ext uri="{BB962C8B-B14F-4D97-AF65-F5344CB8AC3E}">
        <p14:creationId xmlns:p14="http://schemas.microsoft.com/office/powerpoint/2010/main" val="15782314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Rectangle 7"/>
          <p:cNvSpPr/>
          <p:nvPr userDrawn="1"/>
        </p:nvSpPr>
        <p:spPr>
          <a:xfrm>
            <a:off x="0" y="570812"/>
            <a:ext cx="12192000" cy="5619405"/>
          </a:xfrm>
          <a:prstGeom prst="rect">
            <a:avLst/>
          </a:prstGeom>
          <a:ln>
            <a:solidFill>
              <a:srgbClr val="094F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9" name="Rectangle 8"/>
          <p:cNvSpPr/>
          <p:nvPr userDrawn="1"/>
        </p:nvSpPr>
        <p:spPr>
          <a:xfrm>
            <a:off x="0" y="5989321"/>
            <a:ext cx="12192000" cy="90054"/>
          </a:xfrm>
          <a:prstGeom prst="rect">
            <a:avLst/>
          </a:prstGeom>
          <a:solidFill>
            <a:srgbClr val="FAA523"/>
          </a:solidFill>
          <a:ln>
            <a:solidFill>
              <a:srgbClr val="FAA52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ctrTitle"/>
          </p:nvPr>
        </p:nvSpPr>
        <p:spPr>
          <a:xfrm>
            <a:off x="1524000" y="1122364"/>
            <a:ext cx="9144000" cy="2387600"/>
          </a:xfrm>
        </p:spPr>
        <p:txBody>
          <a:bodyPr anchor="b">
            <a:normAutofit/>
          </a:bodyPr>
          <a:lstStyle>
            <a:lvl1pPr algn="ctr">
              <a:defRPr sz="5400">
                <a:solidFill>
                  <a:schemeClr val="bg2"/>
                </a:solidFill>
              </a:defRPr>
            </a:lvl1pPr>
          </a:lstStyle>
          <a:p>
            <a:r>
              <a:rPr lang="en-US" dirty="0"/>
              <a:t>Click to edit Master title style</a:t>
            </a:r>
          </a:p>
        </p:txBody>
      </p:sp>
      <p:sp>
        <p:nvSpPr>
          <p:cNvPr id="3" name="Subtitle 2"/>
          <p:cNvSpPr>
            <a:spLocks noGrp="1"/>
          </p:cNvSpPr>
          <p:nvPr>
            <p:ph type="subTitle" idx="1"/>
          </p:nvPr>
        </p:nvSpPr>
        <p:spPr>
          <a:xfrm>
            <a:off x="1524000" y="3602039"/>
            <a:ext cx="9144000" cy="1655762"/>
          </a:xfrm>
        </p:spPr>
        <p:txBody>
          <a:bodyPr>
            <a:normAutofit/>
          </a:bodyPr>
          <a:lstStyle>
            <a:lvl1pPr marL="0" indent="0" algn="ctr">
              <a:buNone/>
              <a:defRPr sz="2800" i="1">
                <a:solidFill>
                  <a:schemeClr val="bg2"/>
                </a:solidFill>
              </a:defRPr>
            </a:lvl1pPr>
            <a:lvl2pPr marL="788875" indent="0" algn="ctr">
              <a:buNone/>
              <a:defRPr sz="3451"/>
            </a:lvl2pPr>
            <a:lvl3pPr marL="1577751" indent="0" algn="ctr">
              <a:buNone/>
              <a:defRPr sz="3107"/>
            </a:lvl3pPr>
            <a:lvl4pPr marL="2366627" indent="0" algn="ctr">
              <a:buNone/>
              <a:defRPr sz="2761"/>
            </a:lvl4pPr>
            <a:lvl5pPr marL="3155504" indent="0" algn="ctr">
              <a:buNone/>
              <a:defRPr sz="2761"/>
            </a:lvl5pPr>
            <a:lvl6pPr marL="3944380" indent="0" algn="ctr">
              <a:buNone/>
              <a:defRPr sz="2761"/>
            </a:lvl6pPr>
            <a:lvl7pPr marL="4733255" indent="0" algn="ctr">
              <a:buNone/>
              <a:defRPr sz="2761"/>
            </a:lvl7pPr>
            <a:lvl8pPr marL="5522131" indent="0" algn="ctr">
              <a:buNone/>
              <a:defRPr sz="2761"/>
            </a:lvl8pPr>
            <a:lvl9pPr marL="6311006" indent="0" algn="ctr">
              <a:buNone/>
              <a:defRPr sz="2761"/>
            </a:lvl9pPr>
          </a:lstStyle>
          <a:p>
            <a:r>
              <a:rPr lang="en-US" dirty="0"/>
              <a:t>Click to edit Master subtitle style</a:t>
            </a:r>
          </a:p>
        </p:txBody>
      </p:sp>
      <p:sp>
        <p:nvSpPr>
          <p:cNvPr id="6" name="Slide Number Placeholder 5"/>
          <p:cNvSpPr>
            <a:spLocks noGrp="1"/>
          </p:cNvSpPr>
          <p:nvPr>
            <p:ph type="sldNum" sz="quarter" idx="12"/>
          </p:nvPr>
        </p:nvSpPr>
        <p:spPr/>
        <p:txBody>
          <a:bodyPr/>
          <a:lstStyle/>
          <a:p>
            <a:fld id="{5495CDEC-C1AB-4598-8BEE-36F5D6380069}" type="slidenum">
              <a:rPr lang="en-US" smtClean="0"/>
              <a:t>‹#›</a:t>
            </a:fld>
            <a:endParaRPr lang="en-US" dirty="0"/>
          </a:p>
        </p:txBody>
      </p:sp>
      <p:pic>
        <p:nvPicPr>
          <p:cNvPr id="7" name="Picture 6"/>
          <p:cNvPicPr>
            <a:picLocks noChangeAspect="1"/>
          </p:cNvPicPr>
          <p:nvPr userDrawn="1"/>
        </p:nvPicPr>
        <p:blipFill>
          <a:blip r:embed="rId2"/>
          <a:stretch>
            <a:fillRect/>
          </a:stretch>
        </p:blipFill>
        <p:spPr>
          <a:xfrm>
            <a:off x="77436" y="6274085"/>
            <a:ext cx="5745168" cy="529662"/>
          </a:xfrm>
          <a:prstGeom prst="rect">
            <a:avLst/>
          </a:prstGeom>
        </p:spPr>
      </p:pic>
      <p:sp>
        <p:nvSpPr>
          <p:cNvPr id="11" name="Rectangle 10"/>
          <p:cNvSpPr/>
          <p:nvPr userDrawn="1"/>
        </p:nvSpPr>
        <p:spPr>
          <a:xfrm>
            <a:off x="0" y="5"/>
            <a:ext cx="12192000" cy="570807"/>
          </a:xfrm>
          <a:prstGeom prst="rect">
            <a:avLst/>
          </a:prstGeom>
          <a:solidFill>
            <a:srgbClr val="FAA523"/>
          </a:solidFill>
          <a:ln>
            <a:solidFill>
              <a:srgbClr val="FAA52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30693668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5495CDEC-C1AB-4598-8BEE-36F5D6380069}" type="slidenum">
              <a:rPr lang="en-US" smtClean="0"/>
              <a:t>‹#›</a:t>
            </a:fld>
            <a:endParaRPr lang="en-US" dirty="0"/>
          </a:p>
        </p:txBody>
      </p:sp>
      <p:pic>
        <p:nvPicPr>
          <p:cNvPr id="7" name="Picture 6"/>
          <p:cNvPicPr>
            <a:picLocks noChangeAspect="1"/>
          </p:cNvPicPr>
          <p:nvPr userDrawn="1"/>
        </p:nvPicPr>
        <p:blipFill>
          <a:blip r:embed="rId2"/>
          <a:stretch>
            <a:fillRect/>
          </a:stretch>
        </p:blipFill>
        <p:spPr>
          <a:xfrm>
            <a:off x="77436" y="6274085"/>
            <a:ext cx="5745168" cy="529662"/>
          </a:xfrm>
          <a:prstGeom prst="rect">
            <a:avLst/>
          </a:prstGeom>
        </p:spPr>
      </p:pic>
      <p:sp>
        <p:nvSpPr>
          <p:cNvPr id="8" name="Rectangle 7"/>
          <p:cNvSpPr/>
          <p:nvPr userDrawn="1"/>
        </p:nvSpPr>
        <p:spPr>
          <a:xfrm>
            <a:off x="5896498" y="6285393"/>
            <a:ext cx="6295505" cy="70962"/>
          </a:xfrm>
          <a:prstGeom prst="rect">
            <a:avLst/>
          </a:prstGeom>
          <a:solidFill>
            <a:srgbClr val="FAA523"/>
          </a:solidFill>
          <a:ln>
            <a:solidFill>
              <a:srgbClr val="FAA52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9" name="Rectangle 8"/>
          <p:cNvSpPr/>
          <p:nvPr userDrawn="1"/>
        </p:nvSpPr>
        <p:spPr>
          <a:xfrm flipV="1">
            <a:off x="1" y="6238293"/>
            <a:ext cx="12192000" cy="45719"/>
          </a:xfrm>
          <a:prstGeom prst="rect">
            <a:avLst/>
          </a:prstGeom>
          <a:solidFill>
            <a:srgbClr val="094F8F"/>
          </a:solidFill>
          <a:ln>
            <a:solidFill>
              <a:srgbClr val="094F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1496556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4223" y="5261071"/>
            <a:ext cx="10515600" cy="678785"/>
          </a:xfrm>
        </p:spPr>
        <p:txBody>
          <a:bodyPr anchor="b">
            <a:normAutofit/>
          </a:bodyPr>
          <a:lstStyle>
            <a:lvl1pPr>
              <a:defRPr sz="3200"/>
            </a:lvl1pPr>
          </a:lstStyle>
          <a:p>
            <a:r>
              <a:rPr lang="en-US" dirty="0"/>
              <a:t>Click to edit Master title style</a:t>
            </a:r>
          </a:p>
        </p:txBody>
      </p:sp>
      <p:sp>
        <p:nvSpPr>
          <p:cNvPr id="3" name="Text Placeholder 2"/>
          <p:cNvSpPr>
            <a:spLocks noGrp="1"/>
          </p:cNvSpPr>
          <p:nvPr>
            <p:ph type="body" idx="1"/>
          </p:nvPr>
        </p:nvSpPr>
        <p:spPr>
          <a:xfrm>
            <a:off x="174223" y="6002626"/>
            <a:ext cx="10515600" cy="448050"/>
          </a:xfrm>
        </p:spPr>
        <p:txBody>
          <a:bodyPr>
            <a:normAutofit/>
          </a:bodyPr>
          <a:lstStyle>
            <a:lvl1pPr marL="0" indent="0">
              <a:buNone/>
              <a:defRPr sz="2800" i="1">
                <a:solidFill>
                  <a:schemeClr val="tx1">
                    <a:tint val="75000"/>
                  </a:schemeClr>
                </a:solidFill>
              </a:defRPr>
            </a:lvl1pPr>
            <a:lvl2pPr marL="788875" indent="0">
              <a:buNone/>
              <a:defRPr sz="3451">
                <a:solidFill>
                  <a:schemeClr val="tx1">
                    <a:tint val="75000"/>
                  </a:schemeClr>
                </a:solidFill>
              </a:defRPr>
            </a:lvl2pPr>
            <a:lvl3pPr marL="1577751" indent="0">
              <a:buNone/>
              <a:defRPr sz="3107">
                <a:solidFill>
                  <a:schemeClr val="tx1">
                    <a:tint val="75000"/>
                  </a:schemeClr>
                </a:solidFill>
              </a:defRPr>
            </a:lvl3pPr>
            <a:lvl4pPr marL="2366627" indent="0">
              <a:buNone/>
              <a:defRPr sz="2761">
                <a:solidFill>
                  <a:schemeClr val="tx1">
                    <a:tint val="75000"/>
                  </a:schemeClr>
                </a:solidFill>
              </a:defRPr>
            </a:lvl4pPr>
            <a:lvl5pPr marL="3155504" indent="0">
              <a:buNone/>
              <a:defRPr sz="2761">
                <a:solidFill>
                  <a:schemeClr val="tx1">
                    <a:tint val="75000"/>
                  </a:schemeClr>
                </a:solidFill>
              </a:defRPr>
            </a:lvl5pPr>
            <a:lvl6pPr marL="3944380" indent="0">
              <a:buNone/>
              <a:defRPr sz="2761">
                <a:solidFill>
                  <a:schemeClr val="tx1">
                    <a:tint val="75000"/>
                  </a:schemeClr>
                </a:solidFill>
              </a:defRPr>
            </a:lvl6pPr>
            <a:lvl7pPr marL="4733255" indent="0">
              <a:buNone/>
              <a:defRPr sz="2761">
                <a:solidFill>
                  <a:schemeClr val="tx1">
                    <a:tint val="75000"/>
                  </a:schemeClr>
                </a:solidFill>
              </a:defRPr>
            </a:lvl7pPr>
            <a:lvl8pPr marL="5522131" indent="0">
              <a:buNone/>
              <a:defRPr sz="2761">
                <a:solidFill>
                  <a:schemeClr val="tx1">
                    <a:tint val="75000"/>
                  </a:schemeClr>
                </a:solidFill>
              </a:defRPr>
            </a:lvl8pPr>
            <a:lvl9pPr marL="6311006" indent="0">
              <a:buNone/>
              <a:defRPr sz="2761">
                <a:solidFill>
                  <a:schemeClr val="tx1">
                    <a:tint val="75000"/>
                  </a:schemeClr>
                </a:solidFill>
              </a:defRPr>
            </a:lvl9pPr>
          </a:lstStyle>
          <a:p>
            <a:pPr lvl="0"/>
            <a:r>
              <a:rPr lang="en-US" dirty="0"/>
              <a:t>Edit Master text styles</a:t>
            </a:r>
          </a:p>
        </p:txBody>
      </p:sp>
      <p:sp>
        <p:nvSpPr>
          <p:cNvPr id="6" name="Slide Number Placeholder 5"/>
          <p:cNvSpPr>
            <a:spLocks noGrp="1"/>
          </p:cNvSpPr>
          <p:nvPr>
            <p:ph type="sldNum" sz="quarter" idx="12"/>
          </p:nvPr>
        </p:nvSpPr>
        <p:spPr/>
        <p:txBody>
          <a:bodyPr/>
          <a:lstStyle/>
          <a:p>
            <a:fld id="{5495CDEC-C1AB-4598-8BEE-36F5D6380069}" type="slidenum">
              <a:rPr lang="en-US" smtClean="0"/>
              <a:t>‹#›</a:t>
            </a:fld>
            <a:endParaRPr lang="en-US" dirty="0"/>
          </a:p>
        </p:txBody>
      </p:sp>
      <p:cxnSp>
        <p:nvCxnSpPr>
          <p:cNvPr id="8" name="Straight Connector 7"/>
          <p:cNvCxnSpPr/>
          <p:nvPr userDrawn="1"/>
        </p:nvCxnSpPr>
        <p:spPr>
          <a:xfrm>
            <a:off x="174223" y="5939851"/>
            <a:ext cx="105156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13793" y="5978645"/>
            <a:ext cx="11091025" cy="0"/>
          </a:xfrm>
          <a:prstGeom prst="line">
            <a:avLst/>
          </a:prstGeom>
          <a:ln w="38100"/>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1396449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1" y="1208119"/>
            <a:ext cx="10515600" cy="4968847"/>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p>
            <a:fld id="{5495CDEC-C1AB-4598-8BEE-36F5D6380069}" type="slidenum">
              <a:rPr lang="en-US" smtClean="0"/>
              <a:t>‹#›</a:t>
            </a:fld>
            <a:endParaRPr lang="en-US" dirty="0"/>
          </a:p>
        </p:txBody>
      </p:sp>
      <p:cxnSp>
        <p:nvCxnSpPr>
          <p:cNvPr id="10" name="Straight Connector 9"/>
          <p:cNvCxnSpPr/>
          <p:nvPr userDrawn="1"/>
        </p:nvCxnSpPr>
        <p:spPr>
          <a:xfrm>
            <a:off x="551067" y="1047405"/>
            <a:ext cx="105156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790638" y="1086199"/>
            <a:ext cx="11091025" cy="0"/>
          </a:xfrm>
          <a:prstGeom prst="line">
            <a:avLst/>
          </a:prstGeom>
          <a:ln w="38100"/>
        </p:spPr>
        <p:style>
          <a:lnRef idx="1">
            <a:schemeClr val="accent2"/>
          </a:lnRef>
          <a:fillRef idx="0">
            <a:schemeClr val="accent2"/>
          </a:fillRef>
          <a:effectRef idx="0">
            <a:schemeClr val="accent2"/>
          </a:effectRef>
          <a:fontRef idx="minor">
            <a:schemeClr val="tx1"/>
          </a:fontRef>
        </p:style>
      </p:cxnSp>
      <p:pic>
        <p:nvPicPr>
          <p:cNvPr id="12" name="Picture 11"/>
          <p:cNvPicPr>
            <a:picLocks noChangeAspect="1"/>
          </p:cNvPicPr>
          <p:nvPr userDrawn="1"/>
        </p:nvPicPr>
        <p:blipFill>
          <a:blip r:embed="rId2"/>
          <a:stretch>
            <a:fillRect/>
          </a:stretch>
        </p:blipFill>
        <p:spPr>
          <a:xfrm>
            <a:off x="0" y="6328338"/>
            <a:ext cx="5745168" cy="529662"/>
          </a:xfrm>
          <a:prstGeom prst="rect">
            <a:avLst/>
          </a:prstGeom>
        </p:spPr>
      </p:pic>
    </p:spTree>
    <p:extLst>
      <p:ext uri="{BB962C8B-B14F-4D97-AF65-F5344CB8AC3E}">
        <p14:creationId xmlns:p14="http://schemas.microsoft.com/office/powerpoint/2010/main" val="5551627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5495CDEC-C1AB-4598-8BEE-36F5D6380069}" type="slidenum">
              <a:rPr lang="en-US" smtClean="0"/>
              <a:t>‹#›</a:t>
            </a:fld>
            <a:endParaRPr lang="en-US" dirty="0"/>
          </a:p>
        </p:txBody>
      </p:sp>
      <p:pic>
        <p:nvPicPr>
          <p:cNvPr id="6" name="Picture 5"/>
          <p:cNvPicPr>
            <a:picLocks noChangeAspect="1"/>
          </p:cNvPicPr>
          <p:nvPr userDrawn="1"/>
        </p:nvPicPr>
        <p:blipFill>
          <a:blip r:embed="rId2"/>
          <a:stretch>
            <a:fillRect/>
          </a:stretch>
        </p:blipFill>
        <p:spPr>
          <a:xfrm>
            <a:off x="0" y="6328338"/>
            <a:ext cx="5745168" cy="529662"/>
          </a:xfrm>
          <a:prstGeom prst="rect">
            <a:avLst/>
          </a:prstGeom>
        </p:spPr>
      </p:pic>
    </p:spTree>
    <p:extLst>
      <p:ext uri="{BB962C8B-B14F-4D97-AF65-F5344CB8AC3E}">
        <p14:creationId xmlns:p14="http://schemas.microsoft.com/office/powerpoint/2010/main" val="32903168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495CDEC-C1AB-4598-8BEE-36F5D6380069}" type="slidenum">
              <a:rPr lang="en-US" smtClean="0"/>
              <a:t>‹#›</a:t>
            </a:fld>
            <a:endParaRPr lang="en-US" dirty="0"/>
          </a:p>
        </p:txBody>
      </p:sp>
    </p:spTree>
    <p:extLst>
      <p:ext uri="{BB962C8B-B14F-4D97-AF65-F5344CB8AC3E}">
        <p14:creationId xmlns:p14="http://schemas.microsoft.com/office/powerpoint/2010/main" val="3260861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1E48B-F9F3-4757-B3FC-34CB572C78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32B72BE-2115-4769-9BE3-4D02FCD8020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3FB2C7-210B-443C-8C17-8E3E728D2F67}"/>
              </a:ext>
            </a:extLst>
          </p:cNvPr>
          <p:cNvSpPr>
            <a:spLocks noGrp="1"/>
          </p:cNvSpPr>
          <p:nvPr>
            <p:ph type="dt" sz="half" idx="10"/>
          </p:nvPr>
        </p:nvSpPr>
        <p:spPr/>
        <p:txBody>
          <a:bodyPr/>
          <a:lstStyle/>
          <a:p>
            <a:fld id="{F3695345-8BC5-4615-A220-592B1E0DD5D2}" type="datetimeFigureOut">
              <a:rPr lang="en-US" smtClean="0"/>
              <a:t>9/16/2022</a:t>
            </a:fld>
            <a:endParaRPr lang="en-US"/>
          </a:p>
        </p:txBody>
      </p:sp>
      <p:sp>
        <p:nvSpPr>
          <p:cNvPr id="5" name="Footer Placeholder 4">
            <a:extLst>
              <a:ext uri="{FF2B5EF4-FFF2-40B4-BE49-F238E27FC236}">
                <a16:creationId xmlns:a16="http://schemas.microsoft.com/office/drawing/2014/main" id="{94EBD0BC-F9A3-4F7A-B74C-939BC796E5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93D3DD-9226-4B0C-8DC2-47F0F732BDB9}"/>
              </a:ext>
            </a:extLst>
          </p:cNvPr>
          <p:cNvSpPr>
            <a:spLocks noGrp="1"/>
          </p:cNvSpPr>
          <p:nvPr>
            <p:ph type="sldNum" sz="quarter" idx="12"/>
          </p:nvPr>
        </p:nvSpPr>
        <p:spPr/>
        <p:txBody>
          <a:bodyPr/>
          <a:lstStyle/>
          <a:p>
            <a:fld id="{54E97BDC-081B-46BC-A53B-B4C24639CFBC}" type="slidenum">
              <a:rPr lang="en-US" smtClean="0"/>
              <a:t>‹#›</a:t>
            </a:fld>
            <a:endParaRPr lang="en-US"/>
          </a:p>
        </p:txBody>
      </p:sp>
    </p:spTree>
    <p:extLst>
      <p:ext uri="{BB962C8B-B14F-4D97-AF65-F5344CB8AC3E}">
        <p14:creationId xmlns:p14="http://schemas.microsoft.com/office/powerpoint/2010/main" val="1073115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a:xfrm>
            <a:off x="9300633" y="6356361"/>
            <a:ext cx="2743200" cy="365125"/>
          </a:xfrm>
        </p:spPr>
        <p:txBody>
          <a:bodyPr/>
          <a:lstStyle/>
          <a:p>
            <a:fld id="{5495CDEC-C1AB-4598-8BEE-36F5D6380069}" type="slidenum">
              <a:rPr lang="en-US" smtClean="0"/>
              <a:pPr/>
              <a:t>‹#›</a:t>
            </a:fld>
            <a:endParaRPr lang="en-US" dirty="0"/>
          </a:p>
        </p:txBody>
      </p:sp>
      <p:sp>
        <p:nvSpPr>
          <p:cNvPr id="4" name="Rectangle 3"/>
          <p:cNvSpPr/>
          <p:nvPr userDrawn="1"/>
        </p:nvSpPr>
        <p:spPr>
          <a:xfrm>
            <a:off x="5" y="0"/>
            <a:ext cx="5793047" cy="6858000"/>
          </a:xfrm>
          <a:prstGeom prst="rect">
            <a:avLst/>
          </a:prstGeom>
          <a:ln>
            <a:solidFill>
              <a:srgbClr val="094F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343135" y="2885585"/>
            <a:ext cx="4777508" cy="1086830"/>
          </a:xfrm>
        </p:spPr>
        <p:txBody>
          <a:bodyPr/>
          <a:lstStyle>
            <a:lvl1pPr>
              <a:defRPr>
                <a:solidFill>
                  <a:schemeClr val="bg2"/>
                </a:solidFill>
              </a:defRPr>
            </a:lvl1pPr>
          </a:lstStyle>
          <a:p>
            <a:r>
              <a:rPr lang="en-US"/>
              <a:t>Click to edit Master title style</a:t>
            </a:r>
          </a:p>
        </p:txBody>
      </p:sp>
      <p:sp>
        <p:nvSpPr>
          <p:cNvPr id="7" name="Text Placeholder 6"/>
          <p:cNvSpPr>
            <a:spLocks noGrp="1"/>
          </p:cNvSpPr>
          <p:nvPr>
            <p:ph type="body" sz="quarter" idx="11"/>
          </p:nvPr>
        </p:nvSpPr>
        <p:spPr>
          <a:xfrm>
            <a:off x="5888569" y="60325"/>
            <a:ext cx="6155267" cy="622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p:cNvPicPr>
            <a:picLocks noChangeAspect="1"/>
          </p:cNvPicPr>
          <p:nvPr userDrawn="1"/>
        </p:nvPicPr>
        <p:blipFill>
          <a:blip r:embed="rId2"/>
          <a:stretch>
            <a:fillRect/>
          </a:stretch>
        </p:blipFill>
        <p:spPr>
          <a:xfrm>
            <a:off x="5898209" y="6386924"/>
            <a:ext cx="3297267" cy="303984"/>
          </a:xfrm>
          <a:prstGeom prst="rect">
            <a:avLst/>
          </a:prstGeom>
        </p:spPr>
      </p:pic>
    </p:spTree>
    <p:extLst>
      <p:ext uri="{BB962C8B-B14F-4D97-AF65-F5344CB8AC3E}">
        <p14:creationId xmlns:p14="http://schemas.microsoft.com/office/powerpoint/2010/main" val="19132119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Menti Poll Slide">
    <p:spTree>
      <p:nvGrpSpPr>
        <p:cNvPr id="1" name=""/>
        <p:cNvGrpSpPr/>
        <p:nvPr/>
      </p:nvGrpSpPr>
      <p:grpSpPr>
        <a:xfrm>
          <a:off x="0" y="0"/>
          <a:ext cx="0" cy="0"/>
          <a:chOff x="0" y="0"/>
          <a:chExt cx="0" cy="0"/>
        </a:xfrm>
      </p:grpSpPr>
      <p:sp>
        <p:nvSpPr>
          <p:cNvPr id="2" name="Title 1"/>
          <p:cNvSpPr>
            <a:spLocks noGrp="1"/>
          </p:cNvSpPr>
          <p:nvPr>
            <p:ph type="title"/>
          </p:nvPr>
        </p:nvSpPr>
        <p:spPr>
          <a:xfrm>
            <a:off x="838200" y="3087861"/>
            <a:ext cx="10515600" cy="682278"/>
          </a:xfrm>
        </p:spPr>
        <p:txBody>
          <a:bodyPr/>
          <a:lstStyle/>
          <a:p>
            <a:r>
              <a:rPr lang="en-US"/>
              <a:t>Click to edit Master title style</a:t>
            </a:r>
          </a:p>
        </p:txBody>
      </p:sp>
      <p:sp>
        <p:nvSpPr>
          <p:cNvPr id="3" name="Slide Number Placeholder 2"/>
          <p:cNvSpPr>
            <a:spLocks noGrp="1"/>
          </p:cNvSpPr>
          <p:nvPr>
            <p:ph type="sldNum" sz="quarter" idx="10"/>
          </p:nvPr>
        </p:nvSpPr>
        <p:spPr>
          <a:xfrm>
            <a:off x="9219277" y="6343252"/>
            <a:ext cx="2743200" cy="365125"/>
          </a:xfrm>
        </p:spPr>
        <p:txBody>
          <a:bodyPr/>
          <a:lstStyle/>
          <a:p>
            <a:fld id="{5495CDEC-C1AB-4598-8BEE-36F5D6380069}" type="slidenum">
              <a:rPr lang="en-US" smtClean="0"/>
              <a:pPr/>
              <a:t>‹#›</a:t>
            </a:fld>
            <a:endParaRPr lang="en-US" dirty="0"/>
          </a:p>
        </p:txBody>
      </p:sp>
      <p:grpSp>
        <p:nvGrpSpPr>
          <p:cNvPr id="22" name="Group 21"/>
          <p:cNvGrpSpPr/>
          <p:nvPr userDrawn="1"/>
        </p:nvGrpSpPr>
        <p:grpSpPr>
          <a:xfrm>
            <a:off x="7976521" y="149629"/>
            <a:ext cx="3901440" cy="3485804"/>
            <a:chOff x="5982391" y="149629"/>
            <a:chExt cx="2926080" cy="3485804"/>
          </a:xfrm>
        </p:grpSpPr>
        <p:cxnSp>
          <p:nvCxnSpPr>
            <p:cNvPr id="7" name="Straight Connector 6"/>
            <p:cNvCxnSpPr/>
            <p:nvPr userDrawn="1"/>
          </p:nvCxnSpPr>
          <p:spPr>
            <a:xfrm flipH="1">
              <a:off x="8905699" y="149629"/>
              <a:ext cx="0" cy="348580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5982391" y="149629"/>
              <a:ext cx="2926080" cy="0"/>
            </a:xfrm>
            <a:prstGeom prst="line">
              <a:avLst/>
            </a:prstGeom>
            <a:ln w="38100"/>
          </p:spPr>
          <p:style>
            <a:lnRef idx="1">
              <a:schemeClr val="accent1"/>
            </a:lnRef>
            <a:fillRef idx="0">
              <a:schemeClr val="accent1"/>
            </a:fillRef>
            <a:effectRef idx="0">
              <a:schemeClr val="accent1"/>
            </a:effectRef>
            <a:fontRef idx="minor">
              <a:schemeClr val="tx1"/>
            </a:fontRef>
          </p:style>
        </p:cxnSp>
      </p:grpSp>
      <p:grpSp>
        <p:nvGrpSpPr>
          <p:cNvPr id="21" name="Group 20"/>
          <p:cNvGrpSpPr/>
          <p:nvPr userDrawn="1"/>
        </p:nvGrpSpPr>
        <p:grpSpPr>
          <a:xfrm>
            <a:off x="8394011" y="227215"/>
            <a:ext cx="3568471" cy="3485804"/>
            <a:chOff x="6273338" y="188422"/>
            <a:chExt cx="2676353" cy="3485804"/>
          </a:xfrm>
        </p:grpSpPr>
        <p:cxnSp>
          <p:nvCxnSpPr>
            <p:cNvPr id="6" name="Straight Connector 5"/>
            <p:cNvCxnSpPr/>
            <p:nvPr userDrawn="1"/>
          </p:nvCxnSpPr>
          <p:spPr>
            <a:xfrm flipH="1">
              <a:off x="8949691" y="188422"/>
              <a:ext cx="0" cy="3485804"/>
            </a:xfrm>
            <a:prstGeom prst="line">
              <a:avLst/>
            </a:prstGeom>
            <a:ln w="38100"/>
          </p:spPr>
          <p:style>
            <a:lnRef idx="1">
              <a:schemeClr val="accent2"/>
            </a:lnRef>
            <a:fillRef idx="0">
              <a:schemeClr val="accent2"/>
            </a:fillRef>
            <a:effectRef idx="0">
              <a:schemeClr val="accent2"/>
            </a:effectRef>
            <a:fontRef idx="minor">
              <a:schemeClr val="tx1"/>
            </a:fontRef>
          </p:style>
        </p:cxnSp>
        <p:cxnSp>
          <p:nvCxnSpPr>
            <p:cNvPr id="11" name="Straight Connector 10"/>
            <p:cNvCxnSpPr/>
            <p:nvPr userDrawn="1"/>
          </p:nvCxnSpPr>
          <p:spPr>
            <a:xfrm>
              <a:off x="6273338" y="188422"/>
              <a:ext cx="2676353" cy="0"/>
            </a:xfrm>
            <a:prstGeom prst="line">
              <a:avLst/>
            </a:prstGeom>
            <a:ln w="38100"/>
          </p:spPr>
          <p:style>
            <a:lnRef idx="1">
              <a:schemeClr val="accent2"/>
            </a:lnRef>
            <a:fillRef idx="0">
              <a:schemeClr val="accent2"/>
            </a:fillRef>
            <a:effectRef idx="0">
              <a:schemeClr val="accent2"/>
            </a:effectRef>
            <a:fontRef idx="minor">
              <a:schemeClr val="tx1"/>
            </a:fontRef>
          </p:style>
        </p:cxnSp>
      </p:grpSp>
      <p:grpSp>
        <p:nvGrpSpPr>
          <p:cNvPr id="17" name="Group 16"/>
          <p:cNvGrpSpPr/>
          <p:nvPr userDrawn="1"/>
        </p:nvGrpSpPr>
        <p:grpSpPr>
          <a:xfrm>
            <a:off x="317740" y="3222566"/>
            <a:ext cx="3225337" cy="3485804"/>
            <a:chOff x="218902" y="3053112"/>
            <a:chExt cx="2419003" cy="3485804"/>
          </a:xfrm>
        </p:grpSpPr>
        <p:cxnSp>
          <p:nvCxnSpPr>
            <p:cNvPr id="8" name="Straight Connector 7"/>
            <p:cNvCxnSpPr/>
            <p:nvPr userDrawn="1"/>
          </p:nvCxnSpPr>
          <p:spPr>
            <a:xfrm flipH="1">
              <a:off x="218902" y="3053112"/>
              <a:ext cx="0" cy="348580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218902" y="6538916"/>
              <a:ext cx="2419003" cy="0"/>
            </a:xfrm>
            <a:prstGeom prst="line">
              <a:avLst/>
            </a:prstGeom>
            <a:ln w="38100"/>
          </p:spPr>
          <p:style>
            <a:lnRef idx="1">
              <a:schemeClr val="accent1"/>
            </a:lnRef>
            <a:fillRef idx="0">
              <a:schemeClr val="accent1"/>
            </a:fillRef>
            <a:effectRef idx="0">
              <a:schemeClr val="accent1"/>
            </a:effectRef>
            <a:fontRef idx="minor">
              <a:schemeClr val="tx1"/>
            </a:fontRef>
          </p:style>
        </p:cxnSp>
      </p:grpSp>
      <p:grpSp>
        <p:nvGrpSpPr>
          <p:cNvPr id="18" name="Group 17"/>
          <p:cNvGrpSpPr/>
          <p:nvPr userDrawn="1"/>
        </p:nvGrpSpPr>
        <p:grpSpPr>
          <a:xfrm>
            <a:off x="229527" y="3144980"/>
            <a:ext cx="3225337" cy="3485804"/>
            <a:chOff x="218902" y="3053112"/>
            <a:chExt cx="2419003" cy="3485804"/>
          </a:xfrm>
        </p:grpSpPr>
        <p:cxnSp>
          <p:nvCxnSpPr>
            <p:cNvPr id="19" name="Straight Connector 18"/>
            <p:cNvCxnSpPr/>
            <p:nvPr userDrawn="1"/>
          </p:nvCxnSpPr>
          <p:spPr>
            <a:xfrm flipH="1">
              <a:off x="218902" y="3053112"/>
              <a:ext cx="0" cy="3485804"/>
            </a:xfrm>
            <a:prstGeom prst="line">
              <a:avLst/>
            </a:prstGeom>
            <a:ln w="38100"/>
          </p:spPr>
          <p:style>
            <a:lnRef idx="1">
              <a:schemeClr val="accent2"/>
            </a:lnRef>
            <a:fillRef idx="0">
              <a:schemeClr val="accent2"/>
            </a:fillRef>
            <a:effectRef idx="0">
              <a:schemeClr val="accent2"/>
            </a:effectRef>
            <a:fontRef idx="minor">
              <a:schemeClr val="tx1"/>
            </a:fontRef>
          </p:style>
        </p:cxnSp>
        <p:cxnSp>
          <p:nvCxnSpPr>
            <p:cNvPr id="20" name="Straight Connector 19"/>
            <p:cNvCxnSpPr/>
            <p:nvPr userDrawn="1"/>
          </p:nvCxnSpPr>
          <p:spPr>
            <a:xfrm>
              <a:off x="218902" y="6538916"/>
              <a:ext cx="2419003" cy="0"/>
            </a:xfrm>
            <a:prstGeom prst="line">
              <a:avLst/>
            </a:prstGeom>
            <a:ln w="38100"/>
          </p:spPr>
          <p:style>
            <a:lnRef idx="1">
              <a:schemeClr val="accent2"/>
            </a:lnRef>
            <a:fillRef idx="0">
              <a:schemeClr val="accent2"/>
            </a:fillRef>
            <a:effectRef idx="0">
              <a:schemeClr val="accent2"/>
            </a:effectRef>
            <a:fontRef idx="minor">
              <a:schemeClr val="tx1"/>
            </a:fontRef>
          </p:style>
        </p:cxnSp>
      </p:grpSp>
      <p:pic>
        <p:nvPicPr>
          <p:cNvPr id="23" name="Picture 22"/>
          <p:cNvPicPr>
            <a:picLocks noChangeAspect="1"/>
          </p:cNvPicPr>
          <p:nvPr userDrawn="1"/>
        </p:nvPicPr>
        <p:blipFill>
          <a:blip r:embed="rId2"/>
          <a:stretch>
            <a:fillRect/>
          </a:stretch>
        </p:blipFill>
        <p:spPr>
          <a:xfrm>
            <a:off x="0" y="0"/>
            <a:ext cx="5745168" cy="529662"/>
          </a:xfrm>
          <a:prstGeom prst="rect">
            <a:avLst/>
          </a:prstGeom>
        </p:spPr>
      </p:pic>
      <p:sp>
        <p:nvSpPr>
          <p:cNvPr id="25" name="Text Placeholder 24"/>
          <p:cNvSpPr>
            <a:spLocks noGrp="1"/>
          </p:cNvSpPr>
          <p:nvPr>
            <p:ph type="body" sz="quarter" idx="11" hasCustomPrompt="1"/>
          </p:nvPr>
        </p:nvSpPr>
        <p:spPr>
          <a:xfrm>
            <a:off x="838200" y="3813175"/>
            <a:ext cx="10515600" cy="681038"/>
          </a:xfrm>
        </p:spPr>
        <p:txBody>
          <a:bodyPr/>
          <a:lstStyle>
            <a:lvl1pPr marL="0" indent="0" algn="ctr">
              <a:buNone/>
              <a:defRPr b="1" i="1" baseline="0">
                <a:solidFill>
                  <a:schemeClr val="accent2"/>
                </a:solidFill>
              </a:defRPr>
            </a:lvl1pPr>
          </a:lstStyle>
          <a:p>
            <a:pPr lvl="0"/>
            <a:r>
              <a:rPr lang="en-US" dirty="0"/>
              <a:t>Insert Menti Code Here</a:t>
            </a:r>
          </a:p>
        </p:txBody>
      </p:sp>
    </p:spTree>
    <p:extLst>
      <p:ext uri="{BB962C8B-B14F-4D97-AF65-F5344CB8AC3E}">
        <p14:creationId xmlns:p14="http://schemas.microsoft.com/office/powerpoint/2010/main" val="23379617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Title and content 1">
    <p:spTree>
      <p:nvGrpSpPr>
        <p:cNvPr id="1" name=""/>
        <p:cNvGrpSpPr/>
        <p:nvPr/>
      </p:nvGrpSpPr>
      <p:grpSpPr>
        <a:xfrm>
          <a:off x="0" y="0"/>
          <a:ext cx="0" cy="0"/>
          <a:chOff x="0" y="0"/>
          <a:chExt cx="0" cy="0"/>
        </a:xfrm>
      </p:grpSpPr>
      <p:cxnSp>
        <p:nvCxnSpPr>
          <p:cNvPr id="4" name="Straight Connector 3"/>
          <p:cNvCxnSpPr/>
          <p:nvPr userDrawn="1"/>
        </p:nvCxnSpPr>
        <p:spPr>
          <a:xfrm>
            <a:off x="609600" y="1162051"/>
            <a:ext cx="11201400"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p>
        </p:txBody>
      </p:sp>
      <p:sp>
        <p:nvSpPr>
          <p:cNvPr id="5" name="Text Placeholder 4"/>
          <p:cNvSpPr>
            <a:spLocks noGrp="1"/>
          </p:cNvSpPr>
          <p:nvPr>
            <p:ph type="body" sz="quarter" idx="11"/>
          </p:nvPr>
        </p:nvSpPr>
        <p:spPr>
          <a:xfrm>
            <a:off x="609600" y="1354144"/>
            <a:ext cx="11201400" cy="4792663"/>
          </a:xfrm>
        </p:spPr>
        <p:txBody>
          <a:bodyPr/>
          <a:lstStyle>
            <a:lvl2pPr marL="171442" indent="-171442">
              <a:defRPr/>
            </a:lvl2pPr>
            <a:lvl3pPr marL="403205" indent="-165092">
              <a:defRPr/>
            </a:lvl3pPr>
            <a:lvl4pPr marL="628619" indent="-171442">
              <a:defRPr/>
            </a:lvl4pPr>
            <a:lvl5pPr marL="914356" indent="-227001">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2"/>
          <p:cNvSpPr>
            <a:spLocks noGrp="1"/>
          </p:cNvSpPr>
          <p:nvPr>
            <p:ph type="sldNum" sz="quarter" idx="12"/>
          </p:nvPr>
        </p:nvSpPr>
        <p:spPr/>
        <p:txBody>
          <a:bodyPr/>
          <a:lstStyle>
            <a:lvl1pPr>
              <a:defRPr/>
            </a:lvl1pPr>
          </a:lstStyle>
          <a:p>
            <a:pPr>
              <a:defRPr/>
            </a:pPr>
            <a:fld id="{9B4CEE2E-5188-4632-8A00-97C87A72D12E}" type="slidenum">
              <a:rPr lang="en-US" altLang="en-US"/>
              <a:pPr>
                <a:defRPr/>
              </a:pPr>
              <a:t>‹#›</a:t>
            </a:fld>
            <a:endParaRPr lang="en-US" altLang="en-US" dirty="0"/>
          </a:p>
        </p:txBody>
      </p:sp>
    </p:spTree>
    <p:extLst>
      <p:ext uri="{BB962C8B-B14F-4D97-AF65-F5344CB8AC3E}">
        <p14:creationId xmlns:p14="http://schemas.microsoft.com/office/powerpoint/2010/main" val="3017941435"/>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DD3DD-66D1-4E4D-9158-6B205209D13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883D932-E7C7-41BC-95EF-A26D8B9B81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5481CD8-6A6D-4654-A00C-F538C51A87AB}"/>
              </a:ext>
            </a:extLst>
          </p:cNvPr>
          <p:cNvSpPr>
            <a:spLocks noGrp="1"/>
          </p:cNvSpPr>
          <p:nvPr>
            <p:ph type="dt" sz="half" idx="10"/>
          </p:nvPr>
        </p:nvSpPr>
        <p:spPr/>
        <p:txBody>
          <a:bodyPr/>
          <a:lstStyle/>
          <a:p>
            <a:fld id="{F3695345-8BC5-4615-A220-592B1E0DD5D2}" type="datetimeFigureOut">
              <a:rPr lang="en-US" smtClean="0"/>
              <a:t>9/16/2022</a:t>
            </a:fld>
            <a:endParaRPr lang="en-US"/>
          </a:p>
        </p:txBody>
      </p:sp>
      <p:sp>
        <p:nvSpPr>
          <p:cNvPr id="5" name="Footer Placeholder 4">
            <a:extLst>
              <a:ext uri="{FF2B5EF4-FFF2-40B4-BE49-F238E27FC236}">
                <a16:creationId xmlns:a16="http://schemas.microsoft.com/office/drawing/2014/main" id="{15759805-3E64-487D-B89F-1BC4F26BCA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460AFB-8A92-45BA-AFD0-6777BCB2B744}"/>
              </a:ext>
            </a:extLst>
          </p:cNvPr>
          <p:cNvSpPr>
            <a:spLocks noGrp="1"/>
          </p:cNvSpPr>
          <p:nvPr>
            <p:ph type="sldNum" sz="quarter" idx="12"/>
          </p:nvPr>
        </p:nvSpPr>
        <p:spPr/>
        <p:txBody>
          <a:bodyPr/>
          <a:lstStyle/>
          <a:p>
            <a:fld id="{54E97BDC-081B-46BC-A53B-B4C24639CFBC}" type="slidenum">
              <a:rPr lang="en-US" smtClean="0"/>
              <a:t>‹#›</a:t>
            </a:fld>
            <a:endParaRPr lang="en-US"/>
          </a:p>
        </p:txBody>
      </p:sp>
    </p:spTree>
    <p:extLst>
      <p:ext uri="{BB962C8B-B14F-4D97-AF65-F5344CB8AC3E}">
        <p14:creationId xmlns:p14="http://schemas.microsoft.com/office/powerpoint/2010/main" val="2765542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A1EDE-3D0F-4EBE-ACB0-515141CA1CB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DFBB320-72F6-4BFD-A021-C02383B82D2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A6DAC50-A312-4272-B8F3-FA63AA2D86B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BC666CE-2D62-42AF-83F3-8FA58EA2F288}"/>
              </a:ext>
            </a:extLst>
          </p:cNvPr>
          <p:cNvSpPr>
            <a:spLocks noGrp="1"/>
          </p:cNvSpPr>
          <p:nvPr>
            <p:ph type="dt" sz="half" idx="10"/>
          </p:nvPr>
        </p:nvSpPr>
        <p:spPr/>
        <p:txBody>
          <a:bodyPr/>
          <a:lstStyle/>
          <a:p>
            <a:fld id="{F3695345-8BC5-4615-A220-592B1E0DD5D2}" type="datetimeFigureOut">
              <a:rPr lang="en-US" smtClean="0"/>
              <a:t>9/16/2022</a:t>
            </a:fld>
            <a:endParaRPr lang="en-US"/>
          </a:p>
        </p:txBody>
      </p:sp>
      <p:sp>
        <p:nvSpPr>
          <p:cNvPr id="6" name="Footer Placeholder 5">
            <a:extLst>
              <a:ext uri="{FF2B5EF4-FFF2-40B4-BE49-F238E27FC236}">
                <a16:creationId xmlns:a16="http://schemas.microsoft.com/office/drawing/2014/main" id="{FB757D16-A9BB-4D15-A86C-5305023FAC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79E629-1E0E-4002-8DCB-BEFE26DA8E9C}"/>
              </a:ext>
            </a:extLst>
          </p:cNvPr>
          <p:cNvSpPr>
            <a:spLocks noGrp="1"/>
          </p:cNvSpPr>
          <p:nvPr>
            <p:ph type="sldNum" sz="quarter" idx="12"/>
          </p:nvPr>
        </p:nvSpPr>
        <p:spPr/>
        <p:txBody>
          <a:bodyPr/>
          <a:lstStyle/>
          <a:p>
            <a:fld id="{54E97BDC-081B-46BC-A53B-B4C24639CFBC}" type="slidenum">
              <a:rPr lang="en-US" smtClean="0"/>
              <a:t>‹#›</a:t>
            </a:fld>
            <a:endParaRPr lang="en-US"/>
          </a:p>
        </p:txBody>
      </p:sp>
    </p:spTree>
    <p:extLst>
      <p:ext uri="{BB962C8B-B14F-4D97-AF65-F5344CB8AC3E}">
        <p14:creationId xmlns:p14="http://schemas.microsoft.com/office/powerpoint/2010/main" val="715069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F38DC-5C03-450A-B520-284305CF698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0A4FA13-E031-4B38-9E03-67B261F20B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2886B60-462F-40D1-AC31-536B97FBE97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DEC9717-E803-46C2-ABC4-334394BF8D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CD1D67-18C0-4A43-8724-C9B86B93A68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C893B6E-D07F-4EC1-B138-14D9E2384206}"/>
              </a:ext>
            </a:extLst>
          </p:cNvPr>
          <p:cNvSpPr>
            <a:spLocks noGrp="1"/>
          </p:cNvSpPr>
          <p:nvPr>
            <p:ph type="dt" sz="half" idx="10"/>
          </p:nvPr>
        </p:nvSpPr>
        <p:spPr/>
        <p:txBody>
          <a:bodyPr/>
          <a:lstStyle/>
          <a:p>
            <a:fld id="{F3695345-8BC5-4615-A220-592B1E0DD5D2}" type="datetimeFigureOut">
              <a:rPr lang="en-US" smtClean="0"/>
              <a:t>9/16/2022</a:t>
            </a:fld>
            <a:endParaRPr lang="en-US"/>
          </a:p>
        </p:txBody>
      </p:sp>
      <p:sp>
        <p:nvSpPr>
          <p:cNvPr id="8" name="Footer Placeholder 7">
            <a:extLst>
              <a:ext uri="{FF2B5EF4-FFF2-40B4-BE49-F238E27FC236}">
                <a16:creationId xmlns:a16="http://schemas.microsoft.com/office/drawing/2014/main" id="{29C8D881-98FC-4F73-86E2-C66D620904C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2DD0040-622F-4098-AD1F-EC70375CF62E}"/>
              </a:ext>
            </a:extLst>
          </p:cNvPr>
          <p:cNvSpPr>
            <a:spLocks noGrp="1"/>
          </p:cNvSpPr>
          <p:nvPr>
            <p:ph type="sldNum" sz="quarter" idx="12"/>
          </p:nvPr>
        </p:nvSpPr>
        <p:spPr/>
        <p:txBody>
          <a:bodyPr/>
          <a:lstStyle/>
          <a:p>
            <a:fld id="{54E97BDC-081B-46BC-A53B-B4C24639CFBC}" type="slidenum">
              <a:rPr lang="en-US" smtClean="0"/>
              <a:t>‹#›</a:t>
            </a:fld>
            <a:endParaRPr lang="en-US"/>
          </a:p>
        </p:txBody>
      </p:sp>
    </p:spTree>
    <p:extLst>
      <p:ext uri="{BB962C8B-B14F-4D97-AF65-F5344CB8AC3E}">
        <p14:creationId xmlns:p14="http://schemas.microsoft.com/office/powerpoint/2010/main" val="1238643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A3FA-A58F-4C51-A8E7-57AAA8D3E1A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82BCAD8-1036-4F43-8DE9-95E014337361}"/>
              </a:ext>
            </a:extLst>
          </p:cNvPr>
          <p:cNvSpPr>
            <a:spLocks noGrp="1"/>
          </p:cNvSpPr>
          <p:nvPr>
            <p:ph type="dt" sz="half" idx="10"/>
          </p:nvPr>
        </p:nvSpPr>
        <p:spPr/>
        <p:txBody>
          <a:bodyPr/>
          <a:lstStyle/>
          <a:p>
            <a:fld id="{F3695345-8BC5-4615-A220-592B1E0DD5D2}" type="datetimeFigureOut">
              <a:rPr lang="en-US" smtClean="0"/>
              <a:t>9/16/2022</a:t>
            </a:fld>
            <a:endParaRPr lang="en-US"/>
          </a:p>
        </p:txBody>
      </p:sp>
      <p:sp>
        <p:nvSpPr>
          <p:cNvPr id="4" name="Footer Placeholder 3">
            <a:extLst>
              <a:ext uri="{FF2B5EF4-FFF2-40B4-BE49-F238E27FC236}">
                <a16:creationId xmlns:a16="http://schemas.microsoft.com/office/drawing/2014/main" id="{B20CF545-B484-4DFC-B275-DF82D7769B9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E89608D-3302-4D03-B06C-95B94F14373D}"/>
              </a:ext>
            </a:extLst>
          </p:cNvPr>
          <p:cNvSpPr>
            <a:spLocks noGrp="1"/>
          </p:cNvSpPr>
          <p:nvPr>
            <p:ph type="sldNum" sz="quarter" idx="12"/>
          </p:nvPr>
        </p:nvSpPr>
        <p:spPr/>
        <p:txBody>
          <a:bodyPr/>
          <a:lstStyle/>
          <a:p>
            <a:fld id="{54E97BDC-081B-46BC-A53B-B4C24639CFBC}" type="slidenum">
              <a:rPr lang="en-US" smtClean="0"/>
              <a:t>‹#›</a:t>
            </a:fld>
            <a:endParaRPr lang="en-US"/>
          </a:p>
        </p:txBody>
      </p:sp>
    </p:spTree>
    <p:extLst>
      <p:ext uri="{BB962C8B-B14F-4D97-AF65-F5344CB8AC3E}">
        <p14:creationId xmlns:p14="http://schemas.microsoft.com/office/powerpoint/2010/main" val="935920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79B9BA-FF55-4CD7-ACAD-6B5ABEBB4AAF}"/>
              </a:ext>
            </a:extLst>
          </p:cNvPr>
          <p:cNvSpPr>
            <a:spLocks noGrp="1"/>
          </p:cNvSpPr>
          <p:nvPr>
            <p:ph type="dt" sz="half" idx="10"/>
          </p:nvPr>
        </p:nvSpPr>
        <p:spPr/>
        <p:txBody>
          <a:bodyPr/>
          <a:lstStyle/>
          <a:p>
            <a:fld id="{F3695345-8BC5-4615-A220-592B1E0DD5D2}" type="datetimeFigureOut">
              <a:rPr lang="en-US" smtClean="0"/>
              <a:t>9/16/2022</a:t>
            </a:fld>
            <a:endParaRPr lang="en-US"/>
          </a:p>
        </p:txBody>
      </p:sp>
      <p:sp>
        <p:nvSpPr>
          <p:cNvPr id="3" name="Footer Placeholder 2">
            <a:extLst>
              <a:ext uri="{FF2B5EF4-FFF2-40B4-BE49-F238E27FC236}">
                <a16:creationId xmlns:a16="http://schemas.microsoft.com/office/drawing/2014/main" id="{69668F82-CC18-450C-888E-2194663736A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800BC5-62F1-49C5-9D7D-9FFAEF3ADC70}"/>
              </a:ext>
            </a:extLst>
          </p:cNvPr>
          <p:cNvSpPr>
            <a:spLocks noGrp="1"/>
          </p:cNvSpPr>
          <p:nvPr>
            <p:ph type="sldNum" sz="quarter" idx="12"/>
          </p:nvPr>
        </p:nvSpPr>
        <p:spPr/>
        <p:txBody>
          <a:bodyPr/>
          <a:lstStyle/>
          <a:p>
            <a:fld id="{54E97BDC-081B-46BC-A53B-B4C24639CFBC}" type="slidenum">
              <a:rPr lang="en-US" smtClean="0"/>
              <a:t>‹#›</a:t>
            </a:fld>
            <a:endParaRPr lang="en-US"/>
          </a:p>
        </p:txBody>
      </p:sp>
    </p:spTree>
    <p:extLst>
      <p:ext uri="{BB962C8B-B14F-4D97-AF65-F5344CB8AC3E}">
        <p14:creationId xmlns:p14="http://schemas.microsoft.com/office/powerpoint/2010/main" val="699054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6E8BE-F701-4ADE-A4E2-58CEE7AF9B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C8934E6-6AE6-4C7D-A8C5-16980026CA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102FA8E-050B-47CA-B34C-BA1A90848A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FCAFBA-FF33-4B84-8315-C822A3735BB6}"/>
              </a:ext>
            </a:extLst>
          </p:cNvPr>
          <p:cNvSpPr>
            <a:spLocks noGrp="1"/>
          </p:cNvSpPr>
          <p:nvPr>
            <p:ph type="dt" sz="half" idx="10"/>
          </p:nvPr>
        </p:nvSpPr>
        <p:spPr/>
        <p:txBody>
          <a:bodyPr/>
          <a:lstStyle/>
          <a:p>
            <a:fld id="{F3695345-8BC5-4615-A220-592B1E0DD5D2}" type="datetimeFigureOut">
              <a:rPr lang="en-US" smtClean="0"/>
              <a:t>9/16/2022</a:t>
            </a:fld>
            <a:endParaRPr lang="en-US"/>
          </a:p>
        </p:txBody>
      </p:sp>
      <p:sp>
        <p:nvSpPr>
          <p:cNvPr id="6" name="Footer Placeholder 5">
            <a:extLst>
              <a:ext uri="{FF2B5EF4-FFF2-40B4-BE49-F238E27FC236}">
                <a16:creationId xmlns:a16="http://schemas.microsoft.com/office/drawing/2014/main" id="{50DDD42E-2A14-4863-AEA5-97A920606B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FB09A5B-1BFD-4C48-ACCF-44DB2D1C7361}"/>
              </a:ext>
            </a:extLst>
          </p:cNvPr>
          <p:cNvSpPr>
            <a:spLocks noGrp="1"/>
          </p:cNvSpPr>
          <p:nvPr>
            <p:ph type="sldNum" sz="quarter" idx="12"/>
          </p:nvPr>
        </p:nvSpPr>
        <p:spPr/>
        <p:txBody>
          <a:bodyPr/>
          <a:lstStyle/>
          <a:p>
            <a:fld id="{54E97BDC-081B-46BC-A53B-B4C24639CFBC}" type="slidenum">
              <a:rPr lang="en-US" smtClean="0"/>
              <a:t>‹#›</a:t>
            </a:fld>
            <a:endParaRPr lang="en-US"/>
          </a:p>
        </p:txBody>
      </p:sp>
    </p:spTree>
    <p:extLst>
      <p:ext uri="{BB962C8B-B14F-4D97-AF65-F5344CB8AC3E}">
        <p14:creationId xmlns:p14="http://schemas.microsoft.com/office/powerpoint/2010/main" val="2266936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14F86-98D0-4454-963C-D0166922B2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DFD4A00-E3BE-4D0F-A5B9-88B8BDB003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3B5E397-0409-43D9-9B46-E5F93BABB7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634CBD-7686-4EFB-A53F-7102DC51601E}"/>
              </a:ext>
            </a:extLst>
          </p:cNvPr>
          <p:cNvSpPr>
            <a:spLocks noGrp="1"/>
          </p:cNvSpPr>
          <p:nvPr>
            <p:ph type="dt" sz="half" idx="10"/>
          </p:nvPr>
        </p:nvSpPr>
        <p:spPr/>
        <p:txBody>
          <a:bodyPr/>
          <a:lstStyle/>
          <a:p>
            <a:fld id="{F3695345-8BC5-4615-A220-592B1E0DD5D2}" type="datetimeFigureOut">
              <a:rPr lang="en-US" smtClean="0"/>
              <a:t>9/16/2022</a:t>
            </a:fld>
            <a:endParaRPr lang="en-US"/>
          </a:p>
        </p:txBody>
      </p:sp>
      <p:sp>
        <p:nvSpPr>
          <p:cNvPr id="6" name="Footer Placeholder 5">
            <a:extLst>
              <a:ext uri="{FF2B5EF4-FFF2-40B4-BE49-F238E27FC236}">
                <a16:creationId xmlns:a16="http://schemas.microsoft.com/office/drawing/2014/main" id="{52CAA9C9-D314-47DB-B97E-E629965147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BEF0F8-0036-4175-8638-40D2BFF12FA3}"/>
              </a:ext>
            </a:extLst>
          </p:cNvPr>
          <p:cNvSpPr>
            <a:spLocks noGrp="1"/>
          </p:cNvSpPr>
          <p:nvPr>
            <p:ph type="sldNum" sz="quarter" idx="12"/>
          </p:nvPr>
        </p:nvSpPr>
        <p:spPr/>
        <p:txBody>
          <a:bodyPr/>
          <a:lstStyle/>
          <a:p>
            <a:fld id="{54E97BDC-081B-46BC-A53B-B4C24639CFBC}" type="slidenum">
              <a:rPr lang="en-US" smtClean="0"/>
              <a:t>‹#›</a:t>
            </a:fld>
            <a:endParaRPr lang="en-US"/>
          </a:p>
        </p:txBody>
      </p:sp>
    </p:spTree>
    <p:extLst>
      <p:ext uri="{BB962C8B-B14F-4D97-AF65-F5344CB8AC3E}">
        <p14:creationId xmlns:p14="http://schemas.microsoft.com/office/powerpoint/2010/main" val="2657865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10" Type="http://schemas.openxmlformats.org/officeDocument/2006/relationships/theme" Target="../theme/theme2.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2558221-48B1-4DD3-92B7-95FDF916930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5FE784A-A647-4F88-ADCC-B39D03E352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C4FBFF-56AE-41B1-96A9-24DACC1A82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695345-8BC5-4615-A220-592B1E0DD5D2}" type="datetimeFigureOut">
              <a:rPr lang="en-US" smtClean="0"/>
              <a:t>9/16/2022</a:t>
            </a:fld>
            <a:endParaRPr lang="en-US"/>
          </a:p>
        </p:txBody>
      </p:sp>
      <p:sp>
        <p:nvSpPr>
          <p:cNvPr id="5" name="Footer Placeholder 4">
            <a:extLst>
              <a:ext uri="{FF2B5EF4-FFF2-40B4-BE49-F238E27FC236}">
                <a16:creationId xmlns:a16="http://schemas.microsoft.com/office/drawing/2014/main" id="{A07E1001-1D07-4E56-8FE1-D3E16CF7EA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49E1D32-B94C-4C4F-A384-BBD282168E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E97BDC-081B-46BC-A53B-B4C24639CFBC}" type="slidenum">
              <a:rPr lang="en-US" smtClean="0"/>
              <a:t>‹#›</a:t>
            </a:fld>
            <a:endParaRPr lang="en-US"/>
          </a:p>
        </p:txBody>
      </p:sp>
    </p:spTree>
    <p:extLst>
      <p:ext uri="{BB962C8B-B14F-4D97-AF65-F5344CB8AC3E}">
        <p14:creationId xmlns:p14="http://schemas.microsoft.com/office/powerpoint/2010/main" val="11487457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3" y="365127"/>
            <a:ext cx="10515600" cy="68227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3" y="1130531"/>
            <a:ext cx="10515600" cy="5046432"/>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8610601" y="6356359"/>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95CDEC-C1AB-4598-8BEE-36F5D6380069}" type="slidenum">
              <a:rPr lang="en-US" smtClean="0"/>
              <a:pPr/>
              <a:t>‹#›</a:t>
            </a:fld>
            <a:endParaRPr lang="en-US" dirty="0"/>
          </a:p>
        </p:txBody>
      </p:sp>
    </p:spTree>
    <p:extLst>
      <p:ext uri="{BB962C8B-B14F-4D97-AF65-F5344CB8AC3E}">
        <p14:creationId xmlns:p14="http://schemas.microsoft.com/office/powerpoint/2010/main" val="2718176221"/>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Lst>
  <p:txStyles>
    <p:titleStyle>
      <a:lvl1pPr algn="ctr" defTabSz="1577751" rtl="0" eaLnBrk="1" latinLnBrk="0" hangingPunct="1">
        <a:lnSpc>
          <a:spcPct val="90000"/>
        </a:lnSpc>
        <a:spcBef>
          <a:spcPct val="0"/>
        </a:spcBef>
        <a:buNone/>
        <a:defRPr sz="3200" b="1" kern="1200">
          <a:solidFill>
            <a:srgbClr val="094F8F"/>
          </a:solidFill>
          <a:latin typeface="+mj-lt"/>
          <a:ea typeface="+mj-ea"/>
          <a:cs typeface="+mj-cs"/>
        </a:defRPr>
      </a:lvl1pPr>
    </p:titleStyle>
    <p:bodyStyle>
      <a:lvl1pPr marL="394438" indent="-394438" algn="l" defTabSz="1577751" rtl="0" eaLnBrk="1" latinLnBrk="0" hangingPunct="1">
        <a:lnSpc>
          <a:spcPct val="90000"/>
        </a:lnSpc>
        <a:spcBef>
          <a:spcPts val="1727"/>
        </a:spcBef>
        <a:buFont typeface="Wingdings" panose="05000000000000000000" pitchFamily="2" charset="2"/>
        <a:buChar char="§"/>
        <a:defRPr sz="2800" kern="1200">
          <a:solidFill>
            <a:schemeClr val="tx1"/>
          </a:solidFill>
          <a:latin typeface="+mn-lt"/>
          <a:ea typeface="+mn-ea"/>
          <a:cs typeface="+mn-cs"/>
        </a:defRPr>
      </a:lvl1pPr>
      <a:lvl2pPr marL="1183314" indent="-394438" algn="l" defTabSz="1577751" rtl="0" eaLnBrk="1" latinLnBrk="0" hangingPunct="1">
        <a:lnSpc>
          <a:spcPct val="90000"/>
        </a:lnSpc>
        <a:spcBef>
          <a:spcPts val="861"/>
        </a:spcBef>
        <a:buFont typeface="Wingdings" panose="05000000000000000000" pitchFamily="2" charset="2"/>
        <a:buChar char="§"/>
        <a:defRPr sz="2400" kern="1200">
          <a:solidFill>
            <a:schemeClr val="tx1"/>
          </a:solidFill>
          <a:latin typeface="+mn-lt"/>
          <a:ea typeface="+mn-ea"/>
          <a:cs typeface="+mn-cs"/>
        </a:defRPr>
      </a:lvl2pPr>
      <a:lvl3pPr marL="1972189" indent="-394438" algn="l" defTabSz="1577751" rtl="0" eaLnBrk="1" latinLnBrk="0" hangingPunct="1">
        <a:lnSpc>
          <a:spcPct val="90000"/>
        </a:lnSpc>
        <a:spcBef>
          <a:spcPts val="861"/>
        </a:spcBef>
        <a:buFont typeface="Wingdings" panose="05000000000000000000" pitchFamily="2" charset="2"/>
        <a:buChar char="§"/>
        <a:defRPr sz="2000" kern="1200">
          <a:solidFill>
            <a:schemeClr val="tx1"/>
          </a:solidFill>
          <a:latin typeface="+mn-lt"/>
          <a:ea typeface="+mn-ea"/>
          <a:cs typeface="+mn-cs"/>
        </a:defRPr>
      </a:lvl3pPr>
      <a:lvl4pPr marL="2761066" indent="-394438" algn="l" defTabSz="1577751" rtl="0" eaLnBrk="1" latinLnBrk="0" hangingPunct="1">
        <a:lnSpc>
          <a:spcPct val="90000"/>
        </a:lnSpc>
        <a:spcBef>
          <a:spcPts val="861"/>
        </a:spcBef>
        <a:buFont typeface="Wingdings" panose="05000000000000000000" pitchFamily="2" charset="2"/>
        <a:buChar char="§"/>
        <a:defRPr sz="2000" kern="1200">
          <a:solidFill>
            <a:schemeClr val="tx1"/>
          </a:solidFill>
          <a:latin typeface="+mn-lt"/>
          <a:ea typeface="+mn-ea"/>
          <a:cs typeface="+mn-cs"/>
        </a:defRPr>
      </a:lvl4pPr>
      <a:lvl5pPr marL="3549942" indent="-394438" algn="l" defTabSz="1577751" rtl="0" eaLnBrk="1" latinLnBrk="0" hangingPunct="1">
        <a:lnSpc>
          <a:spcPct val="90000"/>
        </a:lnSpc>
        <a:spcBef>
          <a:spcPts val="861"/>
        </a:spcBef>
        <a:buFont typeface="Wingdings" panose="05000000000000000000" pitchFamily="2" charset="2"/>
        <a:buChar char="§"/>
        <a:defRPr sz="2000" kern="1200">
          <a:solidFill>
            <a:schemeClr val="tx1"/>
          </a:solidFill>
          <a:latin typeface="+mn-lt"/>
          <a:ea typeface="+mn-ea"/>
          <a:cs typeface="+mn-cs"/>
        </a:defRPr>
      </a:lvl5pPr>
      <a:lvl6pPr marL="4338817" indent="-394438" algn="l" defTabSz="1577751" rtl="0" eaLnBrk="1" latinLnBrk="0" hangingPunct="1">
        <a:lnSpc>
          <a:spcPct val="90000"/>
        </a:lnSpc>
        <a:spcBef>
          <a:spcPts val="861"/>
        </a:spcBef>
        <a:buFont typeface="Arial" panose="020B0604020202020204" pitchFamily="34" charset="0"/>
        <a:buChar char="•"/>
        <a:defRPr sz="3107" kern="1200">
          <a:solidFill>
            <a:schemeClr val="tx1"/>
          </a:solidFill>
          <a:latin typeface="+mn-lt"/>
          <a:ea typeface="+mn-ea"/>
          <a:cs typeface="+mn-cs"/>
        </a:defRPr>
      </a:lvl6pPr>
      <a:lvl7pPr marL="5127693" indent="-394438" algn="l" defTabSz="1577751" rtl="0" eaLnBrk="1" latinLnBrk="0" hangingPunct="1">
        <a:lnSpc>
          <a:spcPct val="90000"/>
        </a:lnSpc>
        <a:spcBef>
          <a:spcPts val="861"/>
        </a:spcBef>
        <a:buFont typeface="Arial" panose="020B0604020202020204" pitchFamily="34" charset="0"/>
        <a:buChar char="•"/>
        <a:defRPr sz="3107" kern="1200">
          <a:solidFill>
            <a:schemeClr val="tx1"/>
          </a:solidFill>
          <a:latin typeface="+mn-lt"/>
          <a:ea typeface="+mn-ea"/>
          <a:cs typeface="+mn-cs"/>
        </a:defRPr>
      </a:lvl7pPr>
      <a:lvl8pPr marL="5916568" indent="-394438" algn="l" defTabSz="1577751" rtl="0" eaLnBrk="1" latinLnBrk="0" hangingPunct="1">
        <a:lnSpc>
          <a:spcPct val="90000"/>
        </a:lnSpc>
        <a:spcBef>
          <a:spcPts val="861"/>
        </a:spcBef>
        <a:buFont typeface="Arial" panose="020B0604020202020204" pitchFamily="34" charset="0"/>
        <a:buChar char="•"/>
        <a:defRPr sz="3107" kern="1200">
          <a:solidFill>
            <a:schemeClr val="tx1"/>
          </a:solidFill>
          <a:latin typeface="+mn-lt"/>
          <a:ea typeface="+mn-ea"/>
          <a:cs typeface="+mn-cs"/>
        </a:defRPr>
      </a:lvl8pPr>
      <a:lvl9pPr marL="6705444" indent="-394438" algn="l" defTabSz="1577751" rtl="0" eaLnBrk="1" latinLnBrk="0" hangingPunct="1">
        <a:lnSpc>
          <a:spcPct val="90000"/>
        </a:lnSpc>
        <a:spcBef>
          <a:spcPts val="861"/>
        </a:spcBef>
        <a:buFont typeface="Arial" panose="020B0604020202020204" pitchFamily="34" charset="0"/>
        <a:buChar char="•"/>
        <a:defRPr sz="3107" kern="1200">
          <a:solidFill>
            <a:schemeClr val="tx1"/>
          </a:solidFill>
          <a:latin typeface="+mn-lt"/>
          <a:ea typeface="+mn-ea"/>
          <a:cs typeface="+mn-cs"/>
        </a:defRPr>
      </a:lvl9pPr>
    </p:bodyStyle>
    <p:otherStyle>
      <a:defPPr>
        <a:defRPr lang="en-US"/>
      </a:defPPr>
      <a:lvl1pPr marL="0" algn="l" defTabSz="1577751" rtl="0" eaLnBrk="1" latinLnBrk="0" hangingPunct="1">
        <a:defRPr sz="3107" kern="1200">
          <a:solidFill>
            <a:schemeClr val="tx1"/>
          </a:solidFill>
          <a:latin typeface="+mn-lt"/>
          <a:ea typeface="+mn-ea"/>
          <a:cs typeface="+mn-cs"/>
        </a:defRPr>
      </a:lvl1pPr>
      <a:lvl2pPr marL="788875" algn="l" defTabSz="1577751" rtl="0" eaLnBrk="1" latinLnBrk="0" hangingPunct="1">
        <a:defRPr sz="3107" kern="1200">
          <a:solidFill>
            <a:schemeClr val="tx1"/>
          </a:solidFill>
          <a:latin typeface="+mn-lt"/>
          <a:ea typeface="+mn-ea"/>
          <a:cs typeface="+mn-cs"/>
        </a:defRPr>
      </a:lvl2pPr>
      <a:lvl3pPr marL="1577751" algn="l" defTabSz="1577751" rtl="0" eaLnBrk="1" latinLnBrk="0" hangingPunct="1">
        <a:defRPr sz="3107" kern="1200">
          <a:solidFill>
            <a:schemeClr val="tx1"/>
          </a:solidFill>
          <a:latin typeface="+mn-lt"/>
          <a:ea typeface="+mn-ea"/>
          <a:cs typeface="+mn-cs"/>
        </a:defRPr>
      </a:lvl3pPr>
      <a:lvl4pPr marL="2366627" algn="l" defTabSz="1577751" rtl="0" eaLnBrk="1" latinLnBrk="0" hangingPunct="1">
        <a:defRPr sz="3107" kern="1200">
          <a:solidFill>
            <a:schemeClr val="tx1"/>
          </a:solidFill>
          <a:latin typeface="+mn-lt"/>
          <a:ea typeface="+mn-ea"/>
          <a:cs typeface="+mn-cs"/>
        </a:defRPr>
      </a:lvl4pPr>
      <a:lvl5pPr marL="3155504" algn="l" defTabSz="1577751" rtl="0" eaLnBrk="1" latinLnBrk="0" hangingPunct="1">
        <a:defRPr sz="3107" kern="1200">
          <a:solidFill>
            <a:schemeClr val="tx1"/>
          </a:solidFill>
          <a:latin typeface="+mn-lt"/>
          <a:ea typeface="+mn-ea"/>
          <a:cs typeface="+mn-cs"/>
        </a:defRPr>
      </a:lvl5pPr>
      <a:lvl6pPr marL="3944380" algn="l" defTabSz="1577751" rtl="0" eaLnBrk="1" latinLnBrk="0" hangingPunct="1">
        <a:defRPr sz="3107" kern="1200">
          <a:solidFill>
            <a:schemeClr val="tx1"/>
          </a:solidFill>
          <a:latin typeface="+mn-lt"/>
          <a:ea typeface="+mn-ea"/>
          <a:cs typeface="+mn-cs"/>
        </a:defRPr>
      </a:lvl6pPr>
      <a:lvl7pPr marL="4733255" algn="l" defTabSz="1577751" rtl="0" eaLnBrk="1" latinLnBrk="0" hangingPunct="1">
        <a:defRPr sz="3107" kern="1200">
          <a:solidFill>
            <a:schemeClr val="tx1"/>
          </a:solidFill>
          <a:latin typeface="+mn-lt"/>
          <a:ea typeface="+mn-ea"/>
          <a:cs typeface="+mn-cs"/>
        </a:defRPr>
      </a:lvl7pPr>
      <a:lvl8pPr marL="5522131" algn="l" defTabSz="1577751" rtl="0" eaLnBrk="1" latinLnBrk="0" hangingPunct="1">
        <a:defRPr sz="3107" kern="1200">
          <a:solidFill>
            <a:schemeClr val="tx1"/>
          </a:solidFill>
          <a:latin typeface="+mn-lt"/>
          <a:ea typeface="+mn-ea"/>
          <a:cs typeface="+mn-cs"/>
        </a:defRPr>
      </a:lvl8pPr>
      <a:lvl9pPr marL="6311006" algn="l" defTabSz="1577751" rtl="0" eaLnBrk="1" latinLnBrk="0" hangingPunct="1">
        <a:defRPr sz="310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3" Type="http://schemas.openxmlformats.org/officeDocument/2006/relationships/hyperlink" Target="https://oaaps.acl.gov/Resources/techDocs" TargetMode="External"/><Relationship Id="rId2" Type="http://schemas.openxmlformats.org/officeDocument/2006/relationships/notesSlide" Target="../notesSlides/notesSlide2.xml"/><Relationship Id="rId1" Type="http://schemas.openxmlformats.org/officeDocument/2006/relationships/slideLayout" Target="../slideLayouts/slideLayout22.xml"/><Relationship Id="rId4" Type="http://schemas.openxmlformats.org/officeDocument/2006/relationships/hyperlink" Target="https://oaaps.acl.gov/"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mailto:Kristen.Hudgins@acl.hhs.gov" TargetMode="External"/><Relationship Id="rId1" Type="http://schemas.openxmlformats.org/officeDocument/2006/relationships/slideLayout" Target="../slideLayouts/slideLayout17.xml"/><Relationship Id="rId5" Type="http://schemas.openxmlformats.org/officeDocument/2006/relationships/image" Target="../media/image10.jpeg"/><Relationship Id="rId4" Type="http://schemas.openxmlformats.org/officeDocument/2006/relationships/image" Target="../media/image9.jpe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3" Type="http://schemas.openxmlformats.org/officeDocument/2006/relationships/hyperlink" Target="mailto:OAAPSHelpdesk@acl.hhs.gov" TargetMode="External"/><Relationship Id="rId2" Type="http://schemas.openxmlformats.org/officeDocument/2006/relationships/hyperlink" Target="mailto:firstname.lastname@portal.acl.gov" TargetMode="External"/><Relationship Id="rId1" Type="http://schemas.openxmlformats.org/officeDocument/2006/relationships/slideLayout" Target="../slideLayouts/slideLayout22.xml"/><Relationship Id="rId6" Type="http://schemas.openxmlformats.org/officeDocument/2006/relationships/hyperlink" Target="https://oaaps.acl.gov/api/upload/download?title=VI&amp;downloadType=HowTo3" TargetMode="External"/><Relationship Id="rId5" Type="http://schemas.openxmlformats.org/officeDocument/2006/relationships/hyperlink" Target="https://oaaps.acl.gov/api/upload/download?title=VI&amp;downloadType=HowTo2" TargetMode="External"/><Relationship Id="rId4" Type="http://schemas.openxmlformats.org/officeDocument/2006/relationships/hyperlink" Target="https://oaaps.acl.gov/api/upload/download?title=VI&amp;downloadType=HowTo1"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noreply@okta.com" TargetMode="External"/><Relationship Id="rId2" Type="http://schemas.openxmlformats.org/officeDocument/2006/relationships/hyperlink" Target="mailto:OAAPSHelpdesk@acl.hhs.gov" TargetMode="External"/><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 Placeholder 39">
            <a:extLst>
              <a:ext uri="{FF2B5EF4-FFF2-40B4-BE49-F238E27FC236}">
                <a16:creationId xmlns:a16="http://schemas.microsoft.com/office/drawing/2014/main" id="{E6024A09-B2AA-40F7-B612-56B0E165C592}"/>
              </a:ext>
              <a:ext uri="{C183D7F6-B498-43B3-948B-1728B52AA6E4}">
                <adec:decorative xmlns:adec="http://schemas.microsoft.com/office/drawing/2017/decorative" val="1"/>
              </a:ext>
            </a:extLst>
          </p:cNvPr>
          <p:cNvSpPr>
            <a:spLocks noGrp="1"/>
          </p:cNvSpPr>
          <p:nvPr>
            <p:ph type="body" sz="quarter" idx="15"/>
          </p:nvPr>
        </p:nvSpPr>
        <p:spPr>
          <a:xfrm>
            <a:off x="4267200" y="5160846"/>
            <a:ext cx="6678385" cy="533400"/>
          </a:xfrm>
        </p:spPr>
        <p:txBody>
          <a:bodyPr/>
          <a:lstStyle/>
          <a:p>
            <a:r>
              <a:rPr lang="en-US" dirty="0"/>
              <a:t>Kristen Hudgins  </a:t>
            </a:r>
          </a:p>
        </p:txBody>
      </p:sp>
      <p:sp>
        <p:nvSpPr>
          <p:cNvPr id="39" name="Text Placeholder 38">
            <a:extLst>
              <a:ext uri="{FF2B5EF4-FFF2-40B4-BE49-F238E27FC236}">
                <a16:creationId xmlns:a16="http://schemas.microsoft.com/office/drawing/2014/main" id="{58F89821-4D88-4D5C-AB06-5906E38BE175}"/>
              </a:ext>
              <a:ext uri="{C183D7F6-B498-43B3-948B-1728B52AA6E4}">
                <adec:decorative xmlns:adec="http://schemas.microsoft.com/office/drawing/2017/decorative" val="1"/>
              </a:ext>
            </a:extLst>
          </p:cNvPr>
          <p:cNvSpPr>
            <a:spLocks noGrp="1"/>
          </p:cNvSpPr>
          <p:nvPr>
            <p:ph type="body" sz="quarter" idx="14"/>
          </p:nvPr>
        </p:nvSpPr>
        <p:spPr>
          <a:xfrm>
            <a:off x="4405745" y="2664620"/>
            <a:ext cx="7557654" cy="2095158"/>
          </a:xfrm>
        </p:spPr>
        <p:txBody>
          <a:bodyPr>
            <a:noAutofit/>
          </a:bodyPr>
          <a:lstStyle/>
          <a:p>
            <a:r>
              <a:rPr lang="en-US" sz="3500" dirty="0"/>
              <a:t>Talking about the Title VI Program Performance Report (PPR) and the Older Americans Act Performance System (OAAPS)</a:t>
            </a:r>
          </a:p>
        </p:txBody>
      </p:sp>
      <p:sp>
        <p:nvSpPr>
          <p:cNvPr id="42" name="Text Placeholder 41">
            <a:extLst>
              <a:ext uri="{FF2B5EF4-FFF2-40B4-BE49-F238E27FC236}">
                <a16:creationId xmlns:a16="http://schemas.microsoft.com/office/drawing/2014/main" id="{C2F03ACA-2809-48C3-AD9E-0A3241535DBB}"/>
              </a:ext>
              <a:ext uri="{C183D7F6-B498-43B3-948B-1728B52AA6E4}">
                <adec:decorative xmlns:adec="http://schemas.microsoft.com/office/drawing/2017/decorative" val="1"/>
              </a:ext>
            </a:extLst>
          </p:cNvPr>
          <p:cNvSpPr>
            <a:spLocks noGrp="1"/>
          </p:cNvSpPr>
          <p:nvPr>
            <p:ph type="title" idx="4294967295"/>
          </p:nvPr>
        </p:nvSpPr>
        <p:spPr>
          <a:xfrm>
            <a:off x="0" y="112713"/>
            <a:ext cx="7696200" cy="115411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0000"/>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chemeClr val="bg1"/>
                </a:solidFill>
                <a:effectLst/>
                <a:uLnTx/>
                <a:uFillTx/>
                <a:latin typeface="+mn-lt"/>
                <a:ea typeface="+mn-ea"/>
                <a:cs typeface="+mn-cs"/>
              </a:rPr>
              <a:t>Talking about the Title VI Program Performance Report (PPR) and the Older Americans Act Performance System (OAAPS)</a:t>
            </a:r>
          </a:p>
        </p:txBody>
      </p:sp>
      <p:sp>
        <p:nvSpPr>
          <p:cNvPr id="41" name="Text Placeholder 40">
            <a:extLst>
              <a:ext uri="{FF2B5EF4-FFF2-40B4-BE49-F238E27FC236}">
                <a16:creationId xmlns:a16="http://schemas.microsoft.com/office/drawing/2014/main" id="{B0B3166B-3E8E-4CF9-AE29-2481CA5D3BF6}"/>
              </a:ext>
              <a:ext uri="{C183D7F6-B498-43B3-948B-1728B52AA6E4}">
                <adec:decorative xmlns:adec="http://schemas.microsoft.com/office/drawing/2017/decorative" val="1"/>
              </a:ext>
            </a:extLst>
          </p:cNvPr>
          <p:cNvSpPr>
            <a:spLocks noGrp="1"/>
          </p:cNvSpPr>
          <p:nvPr>
            <p:ph type="body" sz="quarter" idx="16"/>
          </p:nvPr>
        </p:nvSpPr>
        <p:spPr>
          <a:xfrm>
            <a:off x="4267200" y="5635050"/>
            <a:ext cx="6019800" cy="533400"/>
          </a:xfrm>
        </p:spPr>
        <p:txBody>
          <a:bodyPr/>
          <a:lstStyle/>
          <a:p>
            <a:r>
              <a:rPr lang="en-US" dirty="0"/>
              <a:t>Administration for Community Living</a:t>
            </a:r>
          </a:p>
        </p:txBody>
      </p:sp>
      <p:sp>
        <p:nvSpPr>
          <p:cNvPr id="38" name="Text Placeholder 37">
            <a:extLst>
              <a:ext uri="{FF2B5EF4-FFF2-40B4-BE49-F238E27FC236}">
                <a16:creationId xmlns:a16="http://schemas.microsoft.com/office/drawing/2014/main" id="{A610DA8C-9520-45CB-B7B7-E077FBAF2BBE}"/>
              </a:ext>
              <a:ext uri="{C183D7F6-B498-43B3-948B-1728B52AA6E4}">
                <adec:decorative xmlns:adec="http://schemas.microsoft.com/office/drawing/2017/decorative" val="1"/>
              </a:ext>
            </a:extLst>
          </p:cNvPr>
          <p:cNvSpPr>
            <a:spLocks noGrp="1"/>
          </p:cNvSpPr>
          <p:nvPr>
            <p:ph type="body" sz="quarter" idx="12"/>
          </p:nvPr>
        </p:nvSpPr>
        <p:spPr>
          <a:xfrm>
            <a:off x="8172450" y="6171515"/>
            <a:ext cx="2247900" cy="457200"/>
          </a:xfrm>
        </p:spPr>
        <p:txBody>
          <a:bodyPr/>
          <a:lstStyle/>
          <a:p>
            <a:r>
              <a:rPr lang="en-US" dirty="0"/>
              <a:t>April 19, 2022</a:t>
            </a:r>
          </a:p>
        </p:txBody>
      </p:sp>
    </p:spTree>
    <p:extLst>
      <p:ext uri="{BB962C8B-B14F-4D97-AF65-F5344CB8AC3E}">
        <p14:creationId xmlns:p14="http://schemas.microsoft.com/office/powerpoint/2010/main" val="17829048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B8F77-5474-46DC-A214-1C9A84971B67}"/>
              </a:ext>
            </a:extLst>
          </p:cNvPr>
          <p:cNvSpPr>
            <a:spLocks noGrp="1"/>
          </p:cNvSpPr>
          <p:nvPr>
            <p:ph type="title"/>
          </p:nvPr>
        </p:nvSpPr>
        <p:spPr/>
        <p:txBody>
          <a:bodyPr/>
          <a:lstStyle/>
          <a:p>
            <a:r>
              <a:rPr lang="en-US" dirty="0"/>
              <a:t>A Note on Zeros and Variances</a:t>
            </a:r>
          </a:p>
        </p:txBody>
      </p:sp>
      <p:sp>
        <p:nvSpPr>
          <p:cNvPr id="3" name="Text Placeholder 2">
            <a:extLst>
              <a:ext uri="{FF2B5EF4-FFF2-40B4-BE49-F238E27FC236}">
                <a16:creationId xmlns:a16="http://schemas.microsoft.com/office/drawing/2014/main" id="{639CED9D-43F7-428A-80AF-59D0A8F238EB}"/>
              </a:ext>
            </a:extLst>
          </p:cNvPr>
          <p:cNvSpPr>
            <a:spLocks noGrp="1"/>
          </p:cNvSpPr>
          <p:nvPr>
            <p:ph type="body" sz="quarter" idx="11"/>
          </p:nvPr>
        </p:nvSpPr>
        <p:spPr>
          <a:xfrm>
            <a:off x="609600" y="1354144"/>
            <a:ext cx="11201400" cy="5357941"/>
          </a:xfrm>
        </p:spPr>
        <p:txBody>
          <a:bodyPr>
            <a:normAutofit lnSpcReduction="10000"/>
          </a:bodyPr>
          <a:lstStyle/>
          <a:p>
            <a:r>
              <a:rPr lang="en-US" dirty="0"/>
              <a:t>First things first, ZEROS ARE </a:t>
            </a:r>
            <a:r>
              <a:rPr lang="en-US" b="1" dirty="0">
                <a:solidFill>
                  <a:srgbClr val="00B050"/>
                </a:solidFill>
              </a:rPr>
              <a:t>OK</a:t>
            </a:r>
            <a:r>
              <a:rPr lang="en-US" dirty="0"/>
              <a:t>.</a:t>
            </a:r>
          </a:p>
          <a:p>
            <a:r>
              <a:rPr lang="en-US" dirty="0"/>
              <a:t>Variances are </a:t>
            </a:r>
            <a:r>
              <a:rPr lang="en-US" b="1" dirty="0">
                <a:solidFill>
                  <a:srgbClr val="00B050"/>
                </a:solidFill>
              </a:rPr>
              <a:t>OK</a:t>
            </a:r>
            <a:r>
              <a:rPr lang="en-US" dirty="0"/>
              <a:t>. </a:t>
            </a:r>
          </a:p>
          <a:p>
            <a:r>
              <a:rPr lang="en-US" dirty="0"/>
              <a:t>Variance are changes that are 30% above or below your numbers from the previous year.</a:t>
            </a:r>
          </a:p>
          <a:p>
            <a:r>
              <a:rPr lang="en-US" dirty="0"/>
              <a:t>Some of you will have variances on a regular basis because you serve small numbers of people and so small changes in your program make a big difference in your percentages. </a:t>
            </a:r>
          </a:p>
          <a:p>
            <a:r>
              <a:rPr lang="en-US" dirty="0"/>
              <a:t>Variance explanations in OAAPS are ways for you to explain any changes in your program from year to year. You can go back and look at them as a historical record; and they allow ACL to understand why changes took place when reviewing your annual report. They should always explain </a:t>
            </a:r>
            <a:r>
              <a:rPr lang="en-US" b="1" u="sng" dirty="0"/>
              <a:t>WHY</a:t>
            </a:r>
            <a:r>
              <a:rPr lang="en-US" dirty="0"/>
              <a:t> your data changed. </a:t>
            </a:r>
          </a:p>
        </p:txBody>
      </p:sp>
    </p:spTree>
    <p:extLst>
      <p:ext uri="{BB962C8B-B14F-4D97-AF65-F5344CB8AC3E}">
        <p14:creationId xmlns:p14="http://schemas.microsoft.com/office/powerpoint/2010/main" val="649163101"/>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F2F14BF-B03C-4CAA-BB29-C3F6744C8FFA}"/>
              </a:ext>
              <a:ext uri="{C183D7F6-B498-43B3-948B-1728B52AA6E4}">
                <adec:decorative xmlns:adec="http://schemas.microsoft.com/office/drawing/2017/decorative" val="1"/>
              </a:ext>
            </a:extLst>
          </p:cNvPr>
          <p:cNvSpPr>
            <a:spLocks noGrp="1"/>
          </p:cNvSpPr>
          <p:nvPr>
            <p:ph type="sldNum" sz="quarter" idx="12"/>
          </p:nvPr>
        </p:nvSpPr>
        <p:spPr/>
        <p:txBody>
          <a:bodyPr/>
          <a:lstStyle/>
          <a:p>
            <a:fld id="{A55465AA-1DBF-4F2B-8A8F-1936347D973C}" type="slidenum">
              <a:rPr lang="en-US" smtClean="0"/>
              <a:t>11</a:t>
            </a:fld>
            <a:endParaRPr lang="en-US" dirty="0"/>
          </a:p>
        </p:txBody>
      </p:sp>
      <p:sp>
        <p:nvSpPr>
          <p:cNvPr id="6" name="TextBox 5">
            <a:extLst>
              <a:ext uri="{FF2B5EF4-FFF2-40B4-BE49-F238E27FC236}">
                <a16:creationId xmlns:a16="http://schemas.microsoft.com/office/drawing/2014/main" id="{FE145207-7179-4B03-878D-8178E383AC6A}"/>
              </a:ext>
              <a:ext uri="{C183D7F6-B498-43B3-948B-1728B52AA6E4}">
                <adec:decorative xmlns:adec="http://schemas.microsoft.com/office/drawing/2017/decorative" val="1"/>
              </a:ext>
            </a:extLst>
          </p:cNvPr>
          <p:cNvSpPr txBox="1"/>
          <p:nvPr/>
        </p:nvSpPr>
        <p:spPr>
          <a:xfrm>
            <a:off x="2463512" y="6262040"/>
            <a:ext cx="7441324" cy="461665"/>
          </a:xfrm>
          <a:prstGeom prst="rect">
            <a:avLst/>
          </a:prstGeom>
          <a:noFill/>
        </p:spPr>
        <p:txBody>
          <a:bodyPr wrap="square" rtlCol="0">
            <a:spAutoFit/>
          </a:bodyPr>
          <a:lstStyle/>
          <a:p>
            <a:pPr marL="285750" indent="-285750">
              <a:buFont typeface="Wingdings" panose="05000000000000000000" pitchFamily="2" charset="2"/>
              <a:buChar char="ü"/>
            </a:pPr>
            <a:r>
              <a:rPr lang="en-US" sz="2400" b="1" u="sng" dirty="0">
                <a:solidFill>
                  <a:schemeClr val="accent6">
                    <a:lumMod val="50000"/>
                  </a:schemeClr>
                </a:solidFill>
              </a:rPr>
              <a:t>https://oaaps.acl.gov/Resources/techDocs</a:t>
            </a:r>
          </a:p>
        </p:txBody>
      </p:sp>
      <p:sp>
        <p:nvSpPr>
          <p:cNvPr id="5" name="Content Placeholder 2">
            <a:extLst>
              <a:ext uri="{FF2B5EF4-FFF2-40B4-BE49-F238E27FC236}">
                <a16:creationId xmlns:a16="http://schemas.microsoft.com/office/drawing/2014/main" id="{DBD813B9-3CE2-4936-8DEA-9660F4780434}"/>
              </a:ext>
              <a:ext uri="{C183D7F6-B498-43B3-948B-1728B52AA6E4}">
                <adec:decorative xmlns:adec="http://schemas.microsoft.com/office/drawing/2017/decorative" val="1"/>
              </a:ext>
            </a:extLst>
          </p:cNvPr>
          <p:cNvSpPr txBox="1">
            <a:spLocks noGrp="1"/>
          </p:cNvSpPr>
          <p:nvPr>
            <p:ph type="body" sz="quarter" idx="11"/>
          </p:nvPr>
        </p:nvSpPr>
        <p:spPr>
          <a:xfrm>
            <a:off x="557349" y="1354144"/>
            <a:ext cx="11253651" cy="4792663"/>
          </a:xfrm>
          <a:prstGeom prst="rect">
            <a:avLst/>
          </a:prstGeom>
        </p:spPr>
        <p:txBody>
          <a:bodyPr vert="horz" lIns="91440" tIns="45720" rIns="91440" bIns="45720" rtlCol="0">
            <a:normAutofit lnSpcReduction="10000"/>
          </a:bodyPr>
          <a:lstStyle>
            <a:lvl1pPr marL="228600" indent="-228600" algn="l" defTabSz="914400" rtl="0" eaLnBrk="1" latinLnBrk="0" hangingPunct="1">
              <a:spcBef>
                <a:spcPct val="20000"/>
              </a:spcBef>
              <a:buClr>
                <a:schemeClr val="tx2"/>
              </a:buClr>
              <a:buFont typeface="Arial" pitchFamily="34" charset="0"/>
              <a:buChar char="•"/>
              <a:defRPr sz="3200" kern="1200">
                <a:solidFill>
                  <a:schemeClr val="tx1"/>
                </a:solidFill>
                <a:latin typeface="Calibri" panose="020F0502020204030204" pitchFamily="34" charset="0"/>
                <a:ea typeface="+mn-ea"/>
                <a:cs typeface="Calibri" panose="020F0502020204030204" pitchFamily="34" charset="0"/>
              </a:defRPr>
            </a:lvl1pPr>
            <a:lvl2pPr marL="742950" indent="-285750" algn="l" defTabSz="914400" rtl="0" eaLnBrk="1" latinLnBrk="0" hangingPunct="1">
              <a:spcBef>
                <a:spcPct val="20000"/>
              </a:spcBef>
              <a:buClrTx/>
              <a:buFont typeface="Arial" pitchFamily="34" charset="0"/>
              <a:buChar char="–"/>
              <a:defRPr sz="28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spcBef>
                <a:spcPct val="20000"/>
              </a:spcBef>
              <a:buClr>
                <a:srgbClr val="0A4F90"/>
              </a:buClr>
              <a:buSzPct val="100000"/>
              <a:buFont typeface="Wingdings" panose="05000000000000000000" pitchFamily="2" charset="2"/>
              <a:buChar char="§"/>
              <a:defRPr sz="24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spcBef>
                <a:spcPct val="20000"/>
              </a:spcBef>
              <a:buFont typeface="Courier New" panose="02070309020205020404" pitchFamily="49" charset="0"/>
              <a:buChar char="o"/>
              <a:defRPr sz="20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spcBef>
                <a:spcPct val="20000"/>
              </a:spcBef>
              <a:buClrTx/>
              <a:buFont typeface="Wingdings" panose="05000000000000000000" pitchFamily="2" charset="2"/>
              <a:buChar char="Ø"/>
              <a:defRPr sz="20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1" dirty="0"/>
              <a:t>Part A/B</a:t>
            </a:r>
          </a:p>
          <a:p>
            <a:pPr lvl="1"/>
            <a:r>
              <a:rPr lang="en-US" dirty="0"/>
              <a:t>Meals – Congregate and Home-Delivered (unduplicated persons/meals)</a:t>
            </a:r>
          </a:p>
          <a:p>
            <a:pPr lvl="1"/>
            <a:r>
              <a:rPr lang="en-US" dirty="0"/>
              <a:t>Information and Assistance (contacts)</a:t>
            </a:r>
          </a:p>
          <a:p>
            <a:pPr lvl="1"/>
            <a:endParaRPr lang="en-US" dirty="0"/>
          </a:p>
          <a:p>
            <a:r>
              <a:rPr lang="en-US" b="1" dirty="0"/>
              <a:t>Part C</a:t>
            </a:r>
          </a:p>
          <a:p>
            <a:pPr lvl="1"/>
            <a:r>
              <a:rPr lang="en-US" dirty="0"/>
              <a:t>Information and Assistance (contacts)</a:t>
            </a:r>
          </a:p>
          <a:p>
            <a:pPr lvl="1"/>
            <a:r>
              <a:rPr lang="en-US" dirty="0"/>
              <a:t>Counseling (unduplicated persons/hours)</a:t>
            </a:r>
          </a:p>
          <a:p>
            <a:pPr lvl="1"/>
            <a:r>
              <a:rPr lang="en-US" dirty="0"/>
              <a:t>Support Group (sessions)</a:t>
            </a:r>
          </a:p>
          <a:p>
            <a:pPr lvl="1"/>
            <a:r>
              <a:rPr lang="en-US" dirty="0"/>
              <a:t>Caregiver Training (unduplicated persons/hours)</a:t>
            </a:r>
          </a:p>
          <a:p>
            <a:pPr lvl="1"/>
            <a:r>
              <a:rPr lang="en-US" dirty="0"/>
              <a:t>Respite (unduplicated persons/hours)</a:t>
            </a:r>
          </a:p>
        </p:txBody>
      </p:sp>
      <p:sp>
        <p:nvSpPr>
          <p:cNvPr id="2" name="Title 1">
            <a:extLst>
              <a:ext uri="{FF2B5EF4-FFF2-40B4-BE49-F238E27FC236}">
                <a16:creationId xmlns:a16="http://schemas.microsoft.com/office/drawing/2014/main" id="{DBF05A2D-F809-4E8A-88F0-1FF844932500}"/>
              </a:ext>
              <a:ext uri="{C183D7F6-B498-43B3-948B-1728B52AA6E4}">
                <adec:decorative xmlns:adec="http://schemas.microsoft.com/office/drawing/2017/decorative" val="1"/>
              </a:ext>
            </a:extLst>
          </p:cNvPr>
          <p:cNvSpPr>
            <a:spLocks noGrp="1"/>
          </p:cNvSpPr>
          <p:nvPr>
            <p:ph type="title"/>
          </p:nvPr>
        </p:nvSpPr>
        <p:spPr/>
        <p:txBody>
          <a:bodyPr/>
          <a:lstStyle/>
          <a:p>
            <a:r>
              <a:rPr lang="en-US" dirty="0"/>
              <a:t>Required Services</a:t>
            </a:r>
          </a:p>
        </p:txBody>
      </p:sp>
    </p:spTree>
    <p:extLst>
      <p:ext uri="{BB962C8B-B14F-4D97-AF65-F5344CB8AC3E}">
        <p14:creationId xmlns:p14="http://schemas.microsoft.com/office/powerpoint/2010/main" val="2511240880"/>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05A2D-F809-4E8A-88F0-1FF844932500}"/>
              </a:ext>
            </a:extLst>
          </p:cNvPr>
          <p:cNvSpPr>
            <a:spLocks noGrp="1"/>
          </p:cNvSpPr>
          <p:nvPr>
            <p:ph type="title"/>
          </p:nvPr>
        </p:nvSpPr>
        <p:spPr/>
        <p:txBody>
          <a:bodyPr/>
          <a:lstStyle/>
          <a:p>
            <a:r>
              <a:rPr lang="en-US" dirty="0"/>
              <a:t>Regularly Mis- or Under- reported – A/B</a:t>
            </a:r>
          </a:p>
        </p:txBody>
      </p:sp>
      <p:sp>
        <p:nvSpPr>
          <p:cNvPr id="5" name="Content Placeholder 2">
            <a:extLst>
              <a:ext uri="{FF2B5EF4-FFF2-40B4-BE49-F238E27FC236}">
                <a16:creationId xmlns:a16="http://schemas.microsoft.com/office/drawing/2014/main" id="{DBD813B9-3CE2-4936-8DEA-9660F4780434}"/>
              </a:ext>
            </a:extLst>
          </p:cNvPr>
          <p:cNvSpPr txBox="1">
            <a:spLocks noGrp="1"/>
          </p:cNvSpPr>
          <p:nvPr>
            <p:ph type="body" sz="quarter" idx="11"/>
          </p:nvPr>
        </p:nvSpPr>
        <p:spPr>
          <a:xfrm>
            <a:off x="557349" y="1342416"/>
            <a:ext cx="11253651" cy="5379067"/>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spcBef>
                <a:spcPct val="20000"/>
              </a:spcBef>
              <a:buClr>
                <a:schemeClr val="tx2"/>
              </a:buClr>
              <a:buFont typeface="Arial" pitchFamily="34" charset="0"/>
              <a:buChar char="•"/>
              <a:defRPr sz="3200" kern="1200">
                <a:solidFill>
                  <a:schemeClr val="tx1"/>
                </a:solidFill>
                <a:latin typeface="Calibri" panose="020F0502020204030204" pitchFamily="34" charset="0"/>
                <a:ea typeface="+mn-ea"/>
                <a:cs typeface="Calibri" panose="020F0502020204030204" pitchFamily="34" charset="0"/>
              </a:defRPr>
            </a:lvl1pPr>
            <a:lvl2pPr marL="742950" indent="-285750" algn="l" defTabSz="914400" rtl="0" eaLnBrk="1" latinLnBrk="0" hangingPunct="1">
              <a:spcBef>
                <a:spcPct val="20000"/>
              </a:spcBef>
              <a:buClrTx/>
              <a:buFont typeface="Arial" pitchFamily="34" charset="0"/>
              <a:buChar char="–"/>
              <a:defRPr sz="28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spcBef>
                <a:spcPct val="20000"/>
              </a:spcBef>
              <a:buClr>
                <a:srgbClr val="0A4F90"/>
              </a:buClr>
              <a:buSzPct val="100000"/>
              <a:buFont typeface="Wingdings" panose="05000000000000000000" pitchFamily="2" charset="2"/>
              <a:buChar char="§"/>
              <a:defRPr sz="24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spcBef>
                <a:spcPct val="20000"/>
              </a:spcBef>
              <a:buFont typeface="Courier New" panose="02070309020205020404" pitchFamily="49" charset="0"/>
              <a:buChar char="o"/>
              <a:defRPr sz="20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spcBef>
                <a:spcPct val="20000"/>
              </a:spcBef>
              <a:buClrTx/>
              <a:buFont typeface="Wingdings" panose="05000000000000000000" pitchFamily="2" charset="2"/>
              <a:buChar char="Ø"/>
              <a:defRPr sz="20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1" dirty="0"/>
              <a:t>Staff (persons)</a:t>
            </a:r>
          </a:p>
          <a:p>
            <a:pPr lvl="1"/>
            <a:r>
              <a:rPr lang="en-US" dirty="0"/>
              <a:t>Only report if paid using ANY Title VI money. If not, put a ZERO. </a:t>
            </a:r>
          </a:p>
          <a:p>
            <a:pPr lvl="1"/>
            <a:endParaRPr lang="en-US" dirty="0"/>
          </a:p>
          <a:p>
            <a:r>
              <a:rPr lang="en-US" b="1" dirty="0"/>
              <a:t>Information and Assistance (contacts)</a:t>
            </a:r>
          </a:p>
          <a:p>
            <a:pPr lvl="1"/>
            <a:r>
              <a:rPr lang="en-US" sz="3100" dirty="0"/>
              <a:t>Every time someone calls you to ask a question about the program – what you offer, what’s for lunch – and you help provide them with an answer and some guidance, you count it as ONE contact.  </a:t>
            </a:r>
          </a:p>
          <a:p>
            <a:pPr lvl="1"/>
            <a:endParaRPr lang="en-US" dirty="0"/>
          </a:p>
          <a:p>
            <a:r>
              <a:rPr lang="en-US" b="1" dirty="0"/>
              <a:t>Outreach (activities) </a:t>
            </a:r>
          </a:p>
          <a:p>
            <a:pPr lvl="1"/>
            <a:r>
              <a:rPr lang="en-US" sz="3100" dirty="0"/>
              <a:t>Traditionally this would have been a booth at a health fair, or radio spots, or anything that makes your wider community aware of your program and the services that you provide for elders. Putting up flyers one month would count as ONE activity, doing a radio spot would be ONE activity, having a Facebook announcement on the main tribal webpage could be ONE activity. </a:t>
            </a:r>
          </a:p>
          <a:p>
            <a:pPr lvl="1"/>
            <a:endParaRPr lang="en-US" dirty="0"/>
          </a:p>
        </p:txBody>
      </p:sp>
      <p:sp>
        <p:nvSpPr>
          <p:cNvPr id="4" name="Slide Number Placeholder 3">
            <a:extLst>
              <a:ext uri="{FF2B5EF4-FFF2-40B4-BE49-F238E27FC236}">
                <a16:creationId xmlns:a16="http://schemas.microsoft.com/office/drawing/2014/main" id="{EF2F14BF-B03C-4CAA-BB29-C3F6744C8FFA}"/>
              </a:ext>
            </a:extLst>
          </p:cNvPr>
          <p:cNvSpPr>
            <a:spLocks noGrp="1"/>
          </p:cNvSpPr>
          <p:nvPr>
            <p:ph type="sldNum" sz="quarter" idx="12"/>
          </p:nvPr>
        </p:nvSpPr>
        <p:spPr/>
        <p:txBody>
          <a:bodyPr/>
          <a:lstStyle/>
          <a:p>
            <a:fld id="{A55465AA-1DBF-4F2B-8A8F-1936347D973C}" type="slidenum">
              <a:rPr lang="en-US" smtClean="0"/>
              <a:t>12</a:t>
            </a:fld>
            <a:endParaRPr lang="en-US" dirty="0"/>
          </a:p>
        </p:txBody>
      </p:sp>
    </p:spTree>
    <p:extLst>
      <p:ext uri="{BB962C8B-B14F-4D97-AF65-F5344CB8AC3E}">
        <p14:creationId xmlns:p14="http://schemas.microsoft.com/office/powerpoint/2010/main" val="1097410652"/>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05A2D-F809-4E8A-88F0-1FF844932500}"/>
              </a:ext>
            </a:extLst>
          </p:cNvPr>
          <p:cNvSpPr>
            <a:spLocks noGrp="1"/>
          </p:cNvSpPr>
          <p:nvPr>
            <p:ph type="title"/>
          </p:nvPr>
        </p:nvSpPr>
        <p:spPr/>
        <p:txBody>
          <a:bodyPr/>
          <a:lstStyle/>
          <a:p>
            <a:r>
              <a:rPr lang="en-US" dirty="0"/>
              <a:t>Regularly Mis- or Under- reported – A/B</a:t>
            </a:r>
          </a:p>
        </p:txBody>
      </p:sp>
      <p:sp>
        <p:nvSpPr>
          <p:cNvPr id="5" name="Content Placeholder 2">
            <a:extLst>
              <a:ext uri="{FF2B5EF4-FFF2-40B4-BE49-F238E27FC236}">
                <a16:creationId xmlns:a16="http://schemas.microsoft.com/office/drawing/2014/main" id="{DBD813B9-3CE2-4936-8DEA-9660F4780434}"/>
              </a:ext>
            </a:extLst>
          </p:cNvPr>
          <p:cNvSpPr txBox="1">
            <a:spLocks noGrp="1"/>
          </p:cNvSpPr>
          <p:nvPr>
            <p:ph type="body" sz="quarter" idx="11"/>
          </p:nvPr>
        </p:nvSpPr>
        <p:spPr>
          <a:xfrm>
            <a:off x="557349" y="1354144"/>
            <a:ext cx="11253651" cy="5367340"/>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spcBef>
                <a:spcPct val="20000"/>
              </a:spcBef>
              <a:buClr>
                <a:schemeClr val="tx2"/>
              </a:buClr>
              <a:buFont typeface="Arial" pitchFamily="34" charset="0"/>
              <a:buChar char="•"/>
              <a:defRPr sz="3200" kern="1200">
                <a:solidFill>
                  <a:schemeClr val="tx1"/>
                </a:solidFill>
                <a:latin typeface="Calibri" panose="020F0502020204030204" pitchFamily="34" charset="0"/>
                <a:ea typeface="+mn-ea"/>
                <a:cs typeface="Calibri" panose="020F0502020204030204" pitchFamily="34" charset="0"/>
              </a:defRPr>
            </a:lvl1pPr>
            <a:lvl2pPr marL="742950" indent="-285750" algn="l" defTabSz="914400" rtl="0" eaLnBrk="1" latinLnBrk="0" hangingPunct="1">
              <a:spcBef>
                <a:spcPct val="20000"/>
              </a:spcBef>
              <a:buClrTx/>
              <a:buFont typeface="Arial" pitchFamily="34" charset="0"/>
              <a:buChar char="–"/>
              <a:defRPr sz="28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spcBef>
                <a:spcPct val="20000"/>
              </a:spcBef>
              <a:buClr>
                <a:srgbClr val="0A4F90"/>
              </a:buClr>
              <a:buSzPct val="100000"/>
              <a:buFont typeface="Wingdings" panose="05000000000000000000" pitchFamily="2" charset="2"/>
              <a:buChar char="§"/>
              <a:defRPr sz="24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spcBef>
                <a:spcPct val="20000"/>
              </a:spcBef>
              <a:buFont typeface="Courier New" panose="02070309020205020404" pitchFamily="49" charset="0"/>
              <a:buChar char="o"/>
              <a:defRPr sz="20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spcBef>
                <a:spcPct val="20000"/>
              </a:spcBef>
              <a:buClrTx/>
              <a:buFont typeface="Wingdings" panose="05000000000000000000" pitchFamily="2" charset="2"/>
              <a:buChar char="Ø"/>
              <a:defRPr sz="20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1" dirty="0"/>
              <a:t>Nutrition Education (sessions)</a:t>
            </a:r>
          </a:p>
          <a:p>
            <a:pPr lvl="1"/>
            <a:r>
              <a:rPr lang="en-US" sz="3000" dirty="0"/>
              <a:t>Every time you send out a flyer on a specific nutrition issue that counts as ONE session, regardless of how many people you sent it to. If you put out a nutrition article in every one of your monthly newsletters, you would count 12 sessions. If you are holding in person sessions, you would count every time you gathered elders to discuss nutrition education. </a:t>
            </a:r>
          </a:p>
          <a:p>
            <a:pPr marL="457200" lvl="1" indent="0">
              <a:buNone/>
            </a:pPr>
            <a:endParaRPr lang="en-US" sz="3100" dirty="0"/>
          </a:p>
          <a:p>
            <a:r>
              <a:rPr lang="en-US" b="1" dirty="0"/>
              <a:t>Transportation (unduplicated persons/one-way trips)</a:t>
            </a:r>
          </a:p>
          <a:p>
            <a:pPr lvl="1"/>
            <a:r>
              <a:rPr lang="en-US" sz="3000" dirty="0"/>
              <a:t>One-way Trips – If you take an elder to the doctor, the pharmacy, and back home (so 3 stops) that counts as THREE one-way trips. If you take 4 elders and pick each one of them up and take them to the congregate meal site, and then take them back home that counts as EIGHT one-way trips. </a:t>
            </a:r>
          </a:p>
          <a:p>
            <a:pPr marL="457200" lvl="1" indent="0">
              <a:buNone/>
            </a:pPr>
            <a:endParaRPr lang="en-US" dirty="0"/>
          </a:p>
        </p:txBody>
      </p:sp>
      <p:sp>
        <p:nvSpPr>
          <p:cNvPr id="4" name="Slide Number Placeholder 3">
            <a:extLst>
              <a:ext uri="{FF2B5EF4-FFF2-40B4-BE49-F238E27FC236}">
                <a16:creationId xmlns:a16="http://schemas.microsoft.com/office/drawing/2014/main" id="{EF2F14BF-B03C-4CAA-BB29-C3F6744C8FFA}"/>
              </a:ext>
            </a:extLst>
          </p:cNvPr>
          <p:cNvSpPr>
            <a:spLocks noGrp="1"/>
          </p:cNvSpPr>
          <p:nvPr>
            <p:ph type="sldNum" sz="quarter" idx="12"/>
          </p:nvPr>
        </p:nvSpPr>
        <p:spPr/>
        <p:txBody>
          <a:bodyPr/>
          <a:lstStyle/>
          <a:p>
            <a:fld id="{A55465AA-1DBF-4F2B-8A8F-1936347D973C}" type="slidenum">
              <a:rPr lang="en-US" smtClean="0"/>
              <a:t>13</a:t>
            </a:fld>
            <a:endParaRPr lang="en-US" dirty="0"/>
          </a:p>
        </p:txBody>
      </p:sp>
    </p:spTree>
    <p:extLst>
      <p:ext uri="{BB962C8B-B14F-4D97-AF65-F5344CB8AC3E}">
        <p14:creationId xmlns:p14="http://schemas.microsoft.com/office/powerpoint/2010/main" val="1143542696"/>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05A2D-F809-4E8A-88F0-1FF844932500}"/>
              </a:ext>
            </a:extLst>
          </p:cNvPr>
          <p:cNvSpPr>
            <a:spLocks noGrp="1"/>
          </p:cNvSpPr>
          <p:nvPr>
            <p:ph type="title"/>
          </p:nvPr>
        </p:nvSpPr>
        <p:spPr/>
        <p:txBody>
          <a:bodyPr/>
          <a:lstStyle/>
          <a:p>
            <a:r>
              <a:rPr lang="en-US" dirty="0"/>
              <a:t>Regularly Mis- or Under- reported – A/B</a:t>
            </a:r>
          </a:p>
        </p:txBody>
      </p:sp>
      <p:sp>
        <p:nvSpPr>
          <p:cNvPr id="5" name="Content Placeholder 2">
            <a:extLst>
              <a:ext uri="{FF2B5EF4-FFF2-40B4-BE49-F238E27FC236}">
                <a16:creationId xmlns:a16="http://schemas.microsoft.com/office/drawing/2014/main" id="{DBD813B9-3CE2-4936-8DEA-9660F4780434}"/>
              </a:ext>
            </a:extLst>
          </p:cNvPr>
          <p:cNvSpPr txBox="1">
            <a:spLocks noGrp="1"/>
          </p:cNvSpPr>
          <p:nvPr>
            <p:ph type="body" sz="quarter" idx="11"/>
          </p:nvPr>
        </p:nvSpPr>
        <p:spPr>
          <a:xfrm>
            <a:off x="557349" y="1354144"/>
            <a:ext cx="11253651" cy="4792663"/>
          </a:xfrm>
          <a:prstGeom prst="rect">
            <a:avLst/>
          </a:prstGeom>
        </p:spPr>
        <p:txBody>
          <a:bodyPr vert="horz" lIns="91440" tIns="45720" rIns="91440" bIns="45720" rtlCol="0">
            <a:normAutofit/>
          </a:bodyPr>
          <a:lstStyle>
            <a:lvl1pPr marL="228600" indent="-228600" algn="l" defTabSz="914400" rtl="0" eaLnBrk="1" latinLnBrk="0" hangingPunct="1">
              <a:spcBef>
                <a:spcPct val="20000"/>
              </a:spcBef>
              <a:buClr>
                <a:schemeClr val="tx2"/>
              </a:buClr>
              <a:buFont typeface="Arial" pitchFamily="34" charset="0"/>
              <a:buChar char="•"/>
              <a:defRPr sz="3200" kern="1200">
                <a:solidFill>
                  <a:schemeClr val="tx1"/>
                </a:solidFill>
                <a:latin typeface="Calibri" panose="020F0502020204030204" pitchFamily="34" charset="0"/>
                <a:ea typeface="+mn-ea"/>
                <a:cs typeface="Calibri" panose="020F0502020204030204" pitchFamily="34" charset="0"/>
              </a:defRPr>
            </a:lvl1pPr>
            <a:lvl2pPr marL="742950" indent="-285750" algn="l" defTabSz="914400" rtl="0" eaLnBrk="1" latinLnBrk="0" hangingPunct="1">
              <a:spcBef>
                <a:spcPct val="20000"/>
              </a:spcBef>
              <a:buClrTx/>
              <a:buFont typeface="Arial" pitchFamily="34" charset="0"/>
              <a:buChar char="–"/>
              <a:defRPr sz="28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spcBef>
                <a:spcPct val="20000"/>
              </a:spcBef>
              <a:buClr>
                <a:srgbClr val="0A4F90"/>
              </a:buClr>
              <a:buSzPct val="100000"/>
              <a:buFont typeface="Wingdings" panose="05000000000000000000" pitchFamily="2" charset="2"/>
              <a:buChar char="§"/>
              <a:defRPr sz="24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spcBef>
                <a:spcPct val="20000"/>
              </a:spcBef>
              <a:buFont typeface="Courier New" panose="02070309020205020404" pitchFamily="49" charset="0"/>
              <a:buChar char="o"/>
              <a:defRPr sz="20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spcBef>
                <a:spcPct val="20000"/>
              </a:spcBef>
              <a:buClrTx/>
              <a:buFont typeface="Wingdings" panose="05000000000000000000" pitchFamily="2" charset="2"/>
              <a:buChar char="Ø"/>
              <a:defRPr sz="20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1" dirty="0"/>
              <a:t>Social Events (events)</a:t>
            </a:r>
          </a:p>
          <a:p>
            <a:pPr lvl="1"/>
            <a:r>
              <a:rPr lang="en-US" dirty="0"/>
              <a:t>Getting people together in person or virtually generally around an event. If you have a monthly elder birthday celebration, then you may have TWELVE or more social events a year. </a:t>
            </a:r>
          </a:p>
          <a:p>
            <a:pPr lvl="1"/>
            <a:endParaRPr lang="en-US" dirty="0"/>
          </a:p>
          <a:p>
            <a:r>
              <a:rPr lang="en-US" b="1" dirty="0"/>
              <a:t>Funding Questions</a:t>
            </a:r>
          </a:p>
          <a:p>
            <a:pPr lvl="1"/>
            <a:r>
              <a:rPr lang="en-US" dirty="0"/>
              <a:t>Congregate and Home-Delivered Meals/Supportive Services– ACL does not know how much it costs to run a Title VI program. We know how much ACL gives you; but what does it COST.</a:t>
            </a:r>
          </a:p>
          <a:p>
            <a:pPr marL="457200" lvl="1" indent="0">
              <a:buNone/>
            </a:pPr>
            <a:endParaRPr lang="en-US" dirty="0"/>
          </a:p>
        </p:txBody>
      </p:sp>
      <p:sp>
        <p:nvSpPr>
          <p:cNvPr id="4" name="Slide Number Placeholder 3">
            <a:extLst>
              <a:ext uri="{FF2B5EF4-FFF2-40B4-BE49-F238E27FC236}">
                <a16:creationId xmlns:a16="http://schemas.microsoft.com/office/drawing/2014/main" id="{EF2F14BF-B03C-4CAA-BB29-C3F6744C8FFA}"/>
              </a:ext>
            </a:extLst>
          </p:cNvPr>
          <p:cNvSpPr>
            <a:spLocks noGrp="1"/>
          </p:cNvSpPr>
          <p:nvPr>
            <p:ph type="sldNum" sz="quarter" idx="12"/>
          </p:nvPr>
        </p:nvSpPr>
        <p:spPr/>
        <p:txBody>
          <a:bodyPr/>
          <a:lstStyle/>
          <a:p>
            <a:fld id="{A55465AA-1DBF-4F2B-8A8F-1936347D973C}" type="slidenum">
              <a:rPr lang="en-US" smtClean="0"/>
              <a:t>14</a:t>
            </a:fld>
            <a:endParaRPr lang="en-US" dirty="0"/>
          </a:p>
        </p:txBody>
      </p:sp>
    </p:spTree>
    <p:extLst>
      <p:ext uri="{BB962C8B-B14F-4D97-AF65-F5344CB8AC3E}">
        <p14:creationId xmlns:p14="http://schemas.microsoft.com/office/powerpoint/2010/main" val="143553977"/>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05A2D-F809-4E8A-88F0-1FF844932500}"/>
              </a:ext>
            </a:extLst>
          </p:cNvPr>
          <p:cNvSpPr>
            <a:spLocks noGrp="1"/>
          </p:cNvSpPr>
          <p:nvPr>
            <p:ph type="title"/>
          </p:nvPr>
        </p:nvSpPr>
        <p:spPr/>
        <p:txBody>
          <a:bodyPr/>
          <a:lstStyle/>
          <a:p>
            <a:r>
              <a:rPr lang="en-US" dirty="0"/>
              <a:t>Regularly Mis- or Under- reported – C</a:t>
            </a:r>
          </a:p>
        </p:txBody>
      </p:sp>
      <p:sp>
        <p:nvSpPr>
          <p:cNvPr id="5" name="Content Placeholder 2">
            <a:extLst>
              <a:ext uri="{FF2B5EF4-FFF2-40B4-BE49-F238E27FC236}">
                <a16:creationId xmlns:a16="http://schemas.microsoft.com/office/drawing/2014/main" id="{DBD813B9-3CE2-4936-8DEA-9660F4780434}"/>
              </a:ext>
            </a:extLst>
          </p:cNvPr>
          <p:cNvSpPr txBox="1">
            <a:spLocks noGrp="1"/>
          </p:cNvSpPr>
          <p:nvPr>
            <p:ph type="body" sz="quarter" idx="11"/>
          </p:nvPr>
        </p:nvSpPr>
        <p:spPr>
          <a:xfrm>
            <a:off x="466929" y="1354144"/>
            <a:ext cx="11344072" cy="5367340"/>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spcBef>
                <a:spcPct val="20000"/>
              </a:spcBef>
              <a:buClr>
                <a:schemeClr val="tx2"/>
              </a:buClr>
              <a:buFont typeface="Arial" pitchFamily="34" charset="0"/>
              <a:buChar char="•"/>
              <a:defRPr sz="3200" kern="1200">
                <a:solidFill>
                  <a:schemeClr val="tx1"/>
                </a:solidFill>
                <a:latin typeface="Calibri" panose="020F0502020204030204" pitchFamily="34" charset="0"/>
                <a:ea typeface="+mn-ea"/>
                <a:cs typeface="Calibri" panose="020F0502020204030204" pitchFamily="34" charset="0"/>
              </a:defRPr>
            </a:lvl1pPr>
            <a:lvl2pPr marL="742950" indent="-285750" algn="l" defTabSz="914400" rtl="0" eaLnBrk="1" latinLnBrk="0" hangingPunct="1">
              <a:spcBef>
                <a:spcPct val="20000"/>
              </a:spcBef>
              <a:buClrTx/>
              <a:buFont typeface="Arial" pitchFamily="34" charset="0"/>
              <a:buChar char="–"/>
              <a:defRPr sz="28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spcBef>
                <a:spcPct val="20000"/>
              </a:spcBef>
              <a:buClr>
                <a:srgbClr val="0A4F90"/>
              </a:buClr>
              <a:buSzPct val="100000"/>
              <a:buFont typeface="Wingdings" panose="05000000000000000000" pitchFamily="2" charset="2"/>
              <a:buChar char="§"/>
              <a:defRPr sz="24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spcBef>
                <a:spcPct val="20000"/>
              </a:spcBef>
              <a:buFont typeface="Courier New" panose="02070309020205020404" pitchFamily="49" charset="0"/>
              <a:buChar char="o"/>
              <a:defRPr sz="20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spcBef>
                <a:spcPct val="20000"/>
              </a:spcBef>
              <a:buClrTx/>
              <a:buFont typeface="Wingdings" panose="05000000000000000000" pitchFamily="2" charset="2"/>
              <a:buChar char="Ø"/>
              <a:defRPr sz="20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1" dirty="0"/>
              <a:t>Caregiver to Elders or Individuals of any age with Alzheimer’s Disease and Related Disorders (persons)</a:t>
            </a:r>
          </a:p>
          <a:p>
            <a:pPr lvl="1"/>
            <a:r>
              <a:rPr lang="en-US" dirty="0"/>
              <a:t>These are the folks we typically think of caregivers. They are people caring for elders. </a:t>
            </a:r>
          </a:p>
          <a:p>
            <a:pPr lvl="1"/>
            <a:r>
              <a:rPr lang="en-US" dirty="0"/>
              <a:t>They can ALSO be caring for folks with Alzheimer's and related disorders. </a:t>
            </a:r>
          </a:p>
          <a:p>
            <a:pPr lvl="1"/>
            <a:r>
              <a:rPr lang="en-US" b="1" dirty="0"/>
              <a:t>DOES NOT </a:t>
            </a:r>
            <a:r>
              <a:rPr lang="en-US" dirty="0"/>
              <a:t>have to be Elders with Alzheimer’s. </a:t>
            </a:r>
          </a:p>
          <a:p>
            <a:pPr lvl="1"/>
            <a:endParaRPr lang="en-US" dirty="0"/>
          </a:p>
          <a:p>
            <a:r>
              <a:rPr lang="en-US" b="1" dirty="0"/>
              <a:t>Elder Caregivers Caring for Children under the age of 18 (persons)</a:t>
            </a:r>
          </a:p>
          <a:p>
            <a:pPr lvl="1"/>
            <a:r>
              <a:rPr lang="en-US" dirty="0"/>
              <a:t>Grandparents raising grandchildren – should be elders, should be primary caregivers for the grandchildren. </a:t>
            </a:r>
          </a:p>
          <a:p>
            <a:pPr lvl="1"/>
            <a:endParaRPr lang="en-US" dirty="0"/>
          </a:p>
          <a:p>
            <a:r>
              <a:rPr lang="en-US" b="1" dirty="0"/>
              <a:t>Elder Caregivers Providing Care to Adults 18-59* with disabilities (persons)</a:t>
            </a:r>
          </a:p>
          <a:p>
            <a:pPr lvl="1"/>
            <a:r>
              <a:rPr lang="en-US" dirty="0"/>
              <a:t>Elders caring for adult children with disabilities that need support from the Title VI program for their roles as caregivers. *59 is a placeholder age for whatever the age of “elder” is in the program – at that age; the adult with disability would be considered an elder. </a:t>
            </a:r>
          </a:p>
        </p:txBody>
      </p:sp>
      <p:sp>
        <p:nvSpPr>
          <p:cNvPr id="4" name="Slide Number Placeholder 3">
            <a:extLst>
              <a:ext uri="{FF2B5EF4-FFF2-40B4-BE49-F238E27FC236}">
                <a16:creationId xmlns:a16="http://schemas.microsoft.com/office/drawing/2014/main" id="{EF2F14BF-B03C-4CAA-BB29-C3F6744C8FFA}"/>
              </a:ext>
            </a:extLst>
          </p:cNvPr>
          <p:cNvSpPr>
            <a:spLocks noGrp="1"/>
          </p:cNvSpPr>
          <p:nvPr>
            <p:ph type="sldNum" sz="quarter" idx="12"/>
          </p:nvPr>
        </p:nvSpPr>
        <p:spPr/>
        <p:txBody>
          <a:bodyPr/>
          <a:lstStyle/>
          <a:p>
            <a:fld id="{A55465AA-1DBF-4F2B-8A8F-1936347D973C}" type="slidenum">
              <a:rPr lang="en-US" smtClean="0"/>
              <a:t>15</a:t>
            </a:fld>
            <a:endParaRPr lang="en-US" dirty="0"/>
          </a:p>
        </p:txBody>
      </p:sp>
    </p:spTree>
    <p:extLst>
      <p:ext uri="{BB962C8B-B14F-4D97-AF65-F5344CB8AC3E}">
        <p14:creationId xmlns:p14="http://schemas.microsoft.com/office/powerpoint/2010/main" val="3045744935"/>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05A2D-F809-4E8A-88F0-1FF844932500}"/>
              </a:ext>
            </a:extLst>
          </p:cNvPr>
          <p:cNvSpPr>
            <a:spLocks noGrp="1"/>
          </p:cNvSpPr>
          <p:nvPr>
            <p:ph type="title"/>
          </p:nvPr>
        </p:nvSpPr>
        <p:spPr/>
        <p:txBody>
          <a:bodyPr/>
          <a:lstStyle/>
          <a:p>
            <a:r>
              <a:rPr lang="en-US" dirty="0"/>
              <a:t>Regularly Mis- or Under- reported – C</a:t>
            </a:r>
          </a:p>
        </p:txBody>
      </p:sp>
      <p:sp>
        <p:nvSpPr>
          <p:cNvPr id="5" name="Content Placeholder 2">
            <a:extLst>
              <a:ext uri="{FF2B5EF4-FFF2-40B4-BE49-F238E27FC236}">
                <a16:creationId xmlns:a16="http://schemas.microsoft.com/office/drawing/2014/main" id="{DBD813B9-3CE2-4936-8DEA-9660F4780434}"/>
              </a:ext>
            </a:extLst>
          </p:cNvPr>
          <p:cNvSpPr txBox="1">
            <a:spLocks noGrp="1"/>
          </p:cNvSpPr>
          <p:nvPr>
            <p:ph type="body" sz="quarter" idx="11"/>
          </p:nvPr>
        </p:nvSpPr>
        <p:spPr>
          <a:xfrm>
            <a:off x="557349" y="1354144"/>
            <a:ext cx="11253651" cy="5367340"/>
          </a:xfrm>
          <a:prstGeom prst="rect">
            <a:avLst/>
          </a:prstGeom>
        </p:spPr>
        <p:txBody>
          <a:bodyPr vert="horz" lIns="91440" tIns="45720" rIns="91440" bIns="45720" rtlCol="0">
            <a:normAutofit/>
          </a:bodyPr>
          <a:lstStyle>
            <a:lvl1pPr marL="228600" indent="-228600" algn="l" defTabSz="914400" rtl="0" eaLnBrk="1" latinLnBrk="0" hangingPunct="1">
              <a:spcBef>
                <a:spcPct val="20000"/>
              </a:spcBef>
              <a:buClr>
                <a:schemeClr val="tx2"/>
              </a:buClr>
              <a:buFont typeface="Arial" pitchFamily="34" charset="0"/>
              <a:buChar char="•"/>
              <a:defRPr sz="3200" kern="1200">
                <a:solidFill>
                  <a:schemeClr val="tx1"/>
                </a:solidFill>
                <a:latin typeface="Calibri" panose="020F0502020204030204" pitchFamily="34" charset="0"/>
                <a:ea typeface="+mn-ea"/>
                <a:cs typeface="Calibri" panose="020F0502020204030204" pitchFamily="34" charset="0"/>
              </a:defRPr>
            </a:lvl1pPr>
            <a:lvl2pPr marL="742950" indent="-285750" algn="l" defTabSz="914400" rtl="0" eaLnBrk="1" latinLnBrk="0" hangingPunct="1">
              <a:spcBef>
                <a:spcPct val="20000"/>
              </a:spcBef>
              <a:buClrTx/>
              <a:buFont typeface="Arial" pitchFamily="34" charset="0"/>
              <a:buChar char="–"/>
              <a:defRPr sz="28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spcBef>
                <a:spcPct val="20000"/>
              </a:spcBef>
              <a:buClr>
                <a:srgbClr val="0A4F90"/>
              </a:buClr>
              <a:buSzPct val="100000"/>
              <a:buFont typeface="Wingdings" panose="05000000000000000000" pitchFamily="2" charset="2"/>
              <a:buChar char="§"/>
              <a:defRPr sz="24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spcBef>
                <a:spcPct val="20000"/>
              </a:spcBef>
              <a:buFont typeface="Courier New" panose="02070309020205020404" pitchFamily="49" charset="0"/>
              <a:buChar char="o"/>
              <a:defRPr sz="20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spcBef>
                <a:spcPct val="20000"/>
              </a:spcBef>
              <a:buClrTx/>
              <a:buFont typeface="Wingdings" panose="05000000000000000000" pitchFamily="2" charset="2"/>
              <a:buChar char="Ø"/>
              <a:defRPr sz="20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1" dirty="0"/>
              <a:t>Information Services (activities)</a:t>
            </a:r>
          </a:p>
          <a:p>
            <a:pPr lvl="1"/>
            <a:r>
              <a:rPr lang="en-US" dirty="0"/>
              <a:t>This is essentially the same as “outreach” under Part A/B – it is letting the wider community of Caregivers know about the services you provide. If you do a radio spot and you talk about what you do for elders under Part A/B and what you do for Caregivers under Part C you can count it as TWO activities – ONE under Outreach(A/B), ONE under Information Services(C). </a:t>
            </a:r>
          </a:p>
          <a:p>
            <a:pPr marL="457200" lvl="1" indent="0">
              <a:buNone/>
            </a:pPr>
            <a:endParaRPr lang="en-US" dirty="0"/>
          </a:p>
          <a:p>
            <a:r>
              <a:rPr lang="en-US" b="1" dirty="0"/>
              <a:t>Information and Assistance (contacts)</a:t>
            </a:r>
          </a:p>
          <a:p>
            <a:pPr lvl="1"/>
            <a:r>
              <a:rPr lang="en-US" sz="2800" dirty="0"/>
              <a:t>Every time someone calls you to ask a question about the program – what you offer, when support group is– and you help provide them with an answer and some guidance, you count it as ONE contact.  </a:t>
            </a:r>
          </a:p>
          <a:p>
            <a:pPr lvl="1"/>
            <a:endParaRPr lang="en-US" dirty="0"/>
          </a:p>
          <a:p>
            <a:endParaRPr lang="en-US" dirty="0"/>
          </a:p>
        </p:txBody>
      </p:sp>
      <p:sp>
        <p:nvSpPr>
          <p:cNvPr id="4" name="Slide Number Placeholder 3">
            <a:extLst>
              <a:ext uri="{FF2B5EF4-FFF2-40B4-BE49-F238E27FC236}">
                <a16:creationId xmlns:a16="http://schemas.microsoft.com/office/drawing/2014/main" id="{EF2F14BF-B03C-4CAA-BB29-C3F6744C8FFA}"/>
              </a:ext>
            </a:extLst>
          </p:cNvPr>
          <p:cNvSpPr>
            <a:spLocks noGrp="1"/>
          </p:cNvSpPr>
          <p:nvPr>
            <p:ph type="sldNum" sz="quarter" idx="12"/>
          </p:nvPr>
        </p:nvSpPr>
        <p:spPr/>
        <p:txBody>
          <a:bodyPr/>
          <a:lstStyle/>
          <a:p>
            <a:fld id="{A55465AA-1DBF-4F2B-8A8F-1936347D973C}" type="slidenum">
              <a:rPr lang="en-US" smtClean="0"/>
              <a:t>16</a:t>
            </a:fld>
            <a:endParaRPr lang="en-US" dirty="0"/>
          </a:p>
        </p:txBody>
      </p:sp>
    </p:spTree>
    <p:extLst>
      <p:ext uri="{BB962C8B-B14F-4D97-AF65-F5344CB8AC3E}">
        <p14:creationId xmlns:p14="http://schemas.microsoft.com/office/powerpoint/2010/main" val="4229088526"/>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05A2D-F809-4E8A-88F0-1FF844932500}"/>
              </a:ext>
            </a:extLst>
          </p:cNvPr>
          <p:cNvSpPr>
            <a:spLocks noGrp="1"/>
          </p:cNvSpPr>
          <p:nvPr>
            <p:ph type="title"/>
          </p:nvPr>
        </p:nvSpPr>
        <p:spPr/>
        <p:txBody>
          <a:bodyPr/>
          <a:lstStyle/>
          <a:p>
            <a:r>
              <a:rPr lang="en-US" dirty="0"/>
              <a:t>Regularly Mis- or Under- reported – C</a:t>
            </a:r>
          </a:p>
        </p:txBody>
      </p:sp>
      <p:sp>
        <p:nvSpPr>
          <p:cNvPr id="5" name="Content Placeholder 2">
            <a:extLst>
              <a:ext uri="{FF2B5EF4-FFF2-40B4-BE49-F238E27FC236}">
                <a16:creationId xmlns:a16="http://schemas.microsoft.com/office/drawing/2014/main" id="{DBD813B9-3CE2-4936-8DEA-9660F4780434}"/>
              </a:ext>
            </a:extLst>
          </p:cNvPr>
          <p:cNvSpPr txBox="1">
            <a:spLocks noGrp="1"/>
          </p:cNvSpPr>
          <p:nvPr>
            <p:ph type="body" sz="quarter" idx="11"/>
          </p:nvPr>
        </p:nvSpPr>
        <p:spPr>
          <a:xfrm>
            <a:off x="557349" y="1354144"/>
            <a:ext cx="11253651" cy="5367340"/>
          </a:xfrm>
          <a:prstGeom prst="rect">
            <a:avLst/>
          </a:prstGeom>
        </p:spPr>
        <p:txBody>
          <a:bodyPr vert="horz" lIns="91440" tIns="45720" rIns="91440" bIns="45720" rtlCol="0">
            <a:normAutofit lnSpcReduction="10000"/>
          </a:bodyPr>
          <a:lstStyle>
            <a:lvl1pPr marL="228600" indent="-228600" algn="l" defTabSz="914400" rtl="0" eaLnBrk="1" latinLnBrk="0" hangingPunct="1">
              <a:spcBef>
                <a:spcPct val="20000"/>
              </a:spcBef>
              <a:buClr>
                <a:schemeClr val="tx2"/>
              </a:buClr>
              <a:buFont typeface="Arial" pitchFamily="34" charset="0"/>
              <a:buChar char="•"/>
              <a:defRPr sz="3200" kern="1200">
                <a:solidFill>
                  <a:schemeClr val="tx1"/>
                </a:solidFill>
                <a:latin typeface="Calibri" panose="020F0502020204030204" pitchFamily="34" charset="0"/>
                <a:ea typeface="+mn-ea"/>
                <a:cs typeface="Calibri" panose="020F0502020204030204" pitchFamily="34" charset="0"/>
              </a:defRPr>
            </a:lvl1pPr>
            <a:lvl2pPr marL="742950" indent="-285750" algn="l" defTabSz="914400" rtl="0" eaLnBrk="1" latinLnBrk="0" hangingPunct="1">
              <a:spcBef>
                <a:spcPct val="20000"/>
              </a:spcBef>
              <a:buClrTx/>
              <a:buFont typeface="Arial" pitchFamily="34" charset="0"/>
              <a:buChar char="–"/>
              <a:defRPr sz="28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spcBef>
                <a:spcPct val="20000"/>
              </a:spcBef>
              <a:buClr>
                <a:srgbClr val="0A4F90"/>
              </a:buClr>
              <a:buSzPct val="100000"/>
              <a:buFont typeface="Wingdings" panose="05000000000000000000" pitchFamily="2" charset="2"/>
              <a:buChar char="§"/>
              <a:defRPr sz="24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spcBef>
                <a:spcPct val="20000"/>
              </a:spcBef>
              <a:buFont typeface="Courier New" panose="02070309020205020404" pitchFamily="49" charset="0"/>
              <a:buChar char="o"/>
              <a:defRPr sz="20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spcBef>
                <a:spcPct val="20000"/>
              </a:spcBef>
              <a:buClrTx/>
              <a:buFont typeface="Wingdings" panose="05000000000000000000" pitchFamily="2" charset="2"/>
              <a:buChar char="Ø"/>
              <a:defRPr sz="20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1" dirty="0"/>
              <a:t>Counseling (unduplicated persons/hours)</a:t>
            </a:r>
          </a:p>
          <a:p>
            <a:pPr lvl="1"/>
            <a:r>
              <a:rPr lang="en-US" dirty="0"/>
              <a:t>This can be a one-on-one or group service but should be led by someone who either have training as a counselor or experience as a caregiver to serve as a peer counselor. If 15 individuals participate in weekly 1 hour counseling sessions throughout the entire year, even in multiple sessions; you should report 15 unduplicated people, and 780 hours of counseling. </a:t>
            </a:r>
          </a:p>
          <a:p>
            <a:pPr marL="457200" lvl="1" indent="0">
              <a:buNone/>
            </a:pPr>
            <a:endParaRPr lang="en-US" dirty="0"/>
          </a:p>
          <a:p>
            <a:r>
              <a:rPr lang="en-US" b="1" dirty="0"/>
              <a:t>Support Group (sessions)</a:t>
            </a:r>
          </a:p>
          <a:p>
            <a:pPr lvl="1"/>
            <a:r>
              <a:rPr lang="en-US" dirty="0"/>
              <a:t>Support groups are a great way to bring different (or mixed) groups of caregivers together to talk and share their concerns or talk about what is working for them as caregivers. Every time you have a group meet you count that as ONE session. </a:t>
            </a:r>
          </a:p>
          <a:p>
            <a:pPr lvl="1"/>
            <a:endParaRPr lang="en-US" dirty="0"/>
          </a:p>
        </p:txBody>
      </p:sp>
      <p:sp>
        <p:nvSpPr>
          <p:cNvPr id="4" name="Slide Number Placeholder 3">
            <a:extLst>
              <a:ext uri="{FF2B5EF4-FFF2-40B4-BE49-F238E27FC236}">
                <a16:creationId xmlns:a16="http://schemas.microsoft.com/office/drawing/2014/main" id="{EF2F14BF-B03C-4CAA-BB29-C3F6744C8FFA}"/>
              </a:ext>
            </a:extLst>
          </p:cNvPr>
          <p:cNvSpPr>
            <a:spLocks noGrp="1"/>
          </p:cNvSpPr>
          <p:nvPr>
            <p:ph type="sldNum" sz="quarter" idx="12"/>
          </p:nvPr>
        </p:nvSpPr>
        <p:spPr/>
        <p:txBody>
          <a:bodyPr/>
          <a:lstStyle/>
          <a:p>
            <a:fld id="{A55465AA-1DBF-4F2B-8A8F-1936347D973C}" type="slidenum">
              <a:rPr lang="en-US" smtClean="0"/>
              <a:t>17</a:t>
            </a:fld>
            <a:endParaRPr lang="en-US" dirty="0"/>
          </a:p>
        </p:txBody>
      </p:sp>
    </p:spTree>
    <p:extLst>
      <p:ext uri="{BB962C8B-B14F-4D97-AF65-F5344CB8AC3E}">
        <p14:creationId xmlns:p14="http://schemas.microsoft.com/office/powerpoint/2010/main" val="3645142558"/>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05A2D-F809-4E8A-88F0-1FF844932500}"/>
              </a:ext>
            </a:extLst>
          </p:cNvPr>
          <p:cNvSpPr>
            <a:spLocks noGrp="1"/>
          </p:cNvSpPr>
          <p:nvPr>
            <p:ph type="title"/>
          </p:nvPr>
        </p:nvSpPr>
        <p:spPr/>
        <p:txBody>
          <a:bodyPr/>
          <a:lstStyle/>
          <a:p>
            <a:r>
              <a:rPr lang="en-US" dirty="0"/>
              <a:t>Regularly Mis- or Under- reported – C</a:t>
            </a:r>
          </a:p>
        </p:txBody>
      </p:sp>
      <p:sp>
        <p:nvSpPr>
          <p:cNvPr id="5" name="Content Placeholder 2">
            <a:extLst>
              <a:ext uri="{FF2B5EF4-FFF2-40B4-BE49-F238E27FC236}">
                <a16:creationId xmlns:a16="http://schemas.microsoft.com/office/drawing/2014/main" id="{DBD813B9-3CE2-4936-8DEA-9660F4780434}"/>
              </a:ext>
            </a:extLst>
          </p:cNvPr>
          <p:cNvSpPr txBox="1">
            <a:spLocks noGrp="1"/>
          </p:cNvSpPr>
          <p:nvPr>
            <p:ph type="body" sz="quarter" idx="11"/>
          </p:nvPr>
        </p:nvSpPr>
        <p:spPr>
          <a:xfrm>
            <a:off x="557349" y="1354144"/>
            <a:ext cx="11253651" cy="5367340"/>
          </a:xfrm>
          <a:prstGeom prst="rect">
            <a:avLst/>
          </a:prstGeom>
        </p:spPr>
        <p:txBody>
          <a:bodyPr vert="horz" lIns="91440" tIns="45720" rIns="91440" bIns="45720" rtlCol="0">
            <a:normAutofit/>
          </a:bodyPr>
          <a:lstStyle>
            <a:lvl1pPr marL="228600" indent="-228600" algn="l" defTabSz="914400" rtl="0" eaLnBrk="1" latinLnBrk="0" hangingPunct="1">
              <a:spcBef>
                <a:spcPct val="20000"/>
              </a:spcBef>
              <a:buClr>
                <a:schemeClr val="tx2"/>
              </a:buClr>
              <a:buFont typeface="Arial" pitchFamily="34" charset="0"/>
              <a:buChar char="•"/>
              <a:defRPr sz="3200" kern="1200">
                <a:solidFill>
                  <a:schemeClr val="tx1"/>
                </a:solidFill>
                <a:latin typeface="Calibri" panose="020F0502020204030204" pitchFamily="34" charset="0"/>
                <a:ea typeface="+mn-ea"/>
                <a:cs typeface="Calibri" panose="020F0502020204030204" pitchFamily="34" charset="0"/>
              </a:defRPr>
            </a:lvl1pPr>
            <a:lvl2pPr marL="742950" indent="-285750" algn="l" defTabSz="914400" rtl="0" eaLnBrk="1" latinLnBrk="0" hangingPunct="1">
              <a:spcBef>
                <a:spcPct val="20000"/>
              </a:spcBef>
              <a:buClrTx/>
              <a:buFont typeface="Arial" pitchFamily="34" charset="0"/>
              <a:buChar char="–"/>
              <a:defRPr sz="28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spcBef>
                <a:spcPct val="20000"/>
              </a:spcBef>
              <a:buClr>
                <a:srgbClr val="0A4F90"/>
              </a:buClr>
              <a:buSzPct val="100000"/>
              <a:buFont typeface="Wingdings" panose="05000000000000000000" pitchFamily="2" charset="2"/>
              <a:buChar char="§"/>
              <a:defRPr sz="24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spcBef>
                <a:spcPct val="20000"/>
              </a:spcBef>
              <a:buFont typeface="Courier New" panose="02070309020205020404" pitchFamily="49" charset="0"/>
              <a:buChar char="o"/>
              <a:defRPr sz="20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spcBef>
                <a:spcPct val="20000"/>
              </a:spcBef>
              <a:buClrTx/>
              <a:buFont typeface="Wingdings" panose="05000000000000000000" pitchFamily="2" charset="2"/>
              <a:buChar char="Ø"/>
              <a:defRPr sz="20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1" dirty="0"/>
              <a:t>Caregiver Training (unduplicated persons/hours)</a:t>
            </a:r>
          </a:p>
          <a:p>
            <a:pPr lvl="1"/>
            <a:r>
              <a:rPr lang="en-US" dirty="0"/>
              <a:t>This can be a one-on-one or group service to help caregivers with skills they may need. If you have 30 caregivers attend a 2-hour CPR training, you will count that as 30 unduplicated people and 2 hours of training. </a:t>
            </a:r>
          </a:p>
          <a:p>
            <a:pPr marL="457200" lvl="1" indent="0">
              <a:buNone/>
            </a:pPr>
            <a:endParaRPr lang="en-US" dirty="0"/>
          </a:p>
          <a:p>
            <a:r>
              <a:rPr lang="en-US" b="1" dirty="0"/>
              <a:t>Supplemental Services (service category/description of service/ unduplicated caregivers)</a:t>
            </a:r>
          </a:p>
          <a:p>
            <a:pPr lvl="1"/>
            <a:r>
              <a:rPr lang="en-US" dirty="0"/>
              <a:t>Most importantly, these must be services requested BY THE CAREGIVER.</a:t>
            </a:r>
          </a:p>
          <a:p>
            <a:pPr lvl="1"/>
            <a:r>
              <a:rPr lang="en-US" dirty="0"/>
              <a:t>The services may benefit an elder, but they must be at the request OF THE CAREGIVER. </a:t>
            </a:r>
          </a:p>
          <a:p>
            <a:pPr marL="457200" lvl="1" indent="0">
              <a:buNone/>
            </a:pPr>
            <a:endParaRPr lang="en-US" dirty="0"/>
          </a:p>
        </p:txBody>
      </p:sp>
      <p:sp>
        <p:nvSpPr>
          <p:cNvPr id="4" name="Slide Number Placeholder 3">
            <a:extLst>
              <a:ext uri="{FF2B5EF4-FFF2-40B4-BE49-F238E27FC236}">
                <a16:creationId xmlns:a16="http://schemas.microsoft.com/office/drawing/2014/main" id="{EF2F14BF-B03C-4CAA-BB29-C3F6744C8FFA}"/>
              </a:ext>
            </a:extLst>
          </p:cNvPr>
          <p:cNvSpPr>
            <a:spLocks noGrp="1"/>
          </p:cNvSpPr>
          <p:nvPr>
            <p:ph type="sldNum" sz="quarter" idx="12"/>
          </p:nvPr>
        </p:nvSpPr>
        <p:spPr/>
        <p:txBody>
          <a:bodyPr/>
          <a:lstStyle/>
          <a:p>
            <a:fld id="{A55465AA-1DBF-4F2B-8A8F-1936347D973C}" type="slidenum">
              <a:rPr lang="en-US" smtClean="0"/>
              <a:t>18</a:t>
            </a:fld>
            <a:endParaRPr lang="en-US" dirty="0"/>
          </a:p>
        </p:txBody>
      </p:sp>
    </p:spTree>
    <p:extLst>
      <p:ext uri="{BB962C8B-B14F-4D97-AF65-F5344CB8AC3E}">
        <p14:creationId xmlns:p14="http://schemas.microsoft.com/office/powerpoint/2010/main" val="473542297"/>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05A2D-F809-4E8A-88F0-1FF844932500}"/>
              </a:ext>
            </a:extLst>
          </p:cNvPr>
          <p:cNvSpPr>
            <a:spLocks noGrp="1"/>
          </p:cNvSpPr>
          <p:nvPr>
            <p:ph type="title"/>
          </p:nvPr>
        </p:nvSpPr>
        <p:spPr/>
        <p:txBody>
          <a:bodyPr/>
          <a:lstStyle/>
          <a:p>
            <a:r>
              <a:rPr lang="en-US" dirty="0"/>
              <a:t>Regularly Mis- or Under- reported – C</a:t>
            </a:r>
          </a:p>
        </p:txBody>
      </p:sp>
      <p:sp>
        <p:nvSpPr>
          <p:cNvPr id="5" name="Content Placeholder 2">
            <a:extLst>
              <a:ext uri="{FF2B5EF4-FFF2-40B4-BE49-F238E27FC236}">
                <a16:creationId xmlns:a16="http://schemas.microsoft.com/office/drawing/2014/main" id="{DBD813B9-3CE2-4936-8DEA-9660F4780434}"/>
              </a:ext>
            </a:extLst>
          </p:cNvPr>
          <p:cNvSpPr txBox="1">
            <a:spLocks noGrp="1"/>
          </p:cNvSpPr>
          <p:nvPr>
            <p:ph type="body" sz="quarter" idx="11"/>
          </p:nvPr>
        </p:nvSpPr>
        <p:spPr>
          <a:xfrm>
            <a:off x="557349" y="1354144"/>
            <a:ext cx="11025051" cy="4646606"/>
          </a:xfrm>
          <a:prstGeom prst="rect">
            <a:avLst/>
          </a:prstGeom>
        </p:spPr>
        <p:txBody>
          <a:bodyPr vert="horz" lIns="91440" tIns="45720" rIns="91440" bIns="45720" rtlCol="0">
            <a:normAutofit/>
          </a:bodyPr>
          <a:lstStyle>
            <a:lvl1pPr marL="228600" indent="-228600" algn="l" defTabSz="914400" rtl="0" eaLnBrk="1" latinLnBrk="0" hangingPunct="1">
              <a:spcBef>
                <a:spcPct val="20000"/>
              </a:spcBef>
              <a:buClr>
                <a:schemeClr val="tx2"/>
              </a:buClr>
              <a:buFont typeface="Arial" pitchFamily="34" charset="0"/>
              <a:buChar char="•"/>
              <a:defRPr sz="3200" kern="1200">
                <a:solidFill>
                  <a:schemeClr val="tx1"/>
                </a:solidFill>
                <a:latin typeface="Calibri" panose="020F0502020204030204" pitchFamily="34" charset="0"/>
                <a:ea typeface="+mn-ea"/>
                <a:cs typeface="Calibri" panose="020F0502020204030204" pitchFamily="34" charset="0"/>
              </a:defRPr>
            </a:lvl1pPr>
            <a:lvl2pPr marL="742950" indent="-285750" algn="l" defTabSz="914400" rtl="0" eaLnBrk="1" latinLnBrk="0" hangingPunct="1">
              <a:spcBef>
                <a:spcPct val="20000"/>
              </a:spcBef>
              <a:buClrTx/>
              <a:buFont typeface="Arial" pitchFamily="34" charset="0"/>
              <a:buChar char="–"/>
              <a:defRPr sz="28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spcBef>
                <a:spcPct val="20000"/>
              </a:spcBef>
              <a:buClr>
                <a:srgbClr val="0A4F90"/>
              </a:buClr>
              <a:buSzPct val="100000"/>
              <a:buFont typeface="Wingdings" panose="05000000000000000000" pitchFamily="2" charset="2"/>
              <a:buChar char="§"/>
              <a:defRPr sz="24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spcBef>
                <a:spcPct val="20000"/>
              </a:spcBef>
              <a:buFont typeface="Courier New" panose="02070309020205020404" pitchFamily="49" charset="0"/>
              <a:buChar char="o"/>
              <a:defRPr sz="20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spcBef>
                <a:spcPct val="20000"/>
              </a:spcBef>
              <a:buClrTx/>
              <a:buFont typeface="Wingdings" panose="05000000000000000000" pitchFamily="2" charset="2"/>
              <a:buChar char="Ø"/>
              <a:defRPr sz="20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lvl="1" indent="0">
              <a:buNone/>
            </a:pPr>
            <a:endParaRPr lang="en-US" dirty="0"/>
          </a:p>
          <a:p>
            <a:r>
              <a:rPr lang="en-US" b="1" dirty="0"/>
              <a:t>Respite Care (unduplicated persons/hours)</a:t>
            </a:r>
          </a:p>
          <a:p>
            <a:pPr lvl="1"/>
            <a:r>
              <a:rPr lang="en-US" dirty="0"/>
              <a:t>This is reported by type of caregiver</a:t>
            </a:r>
          </a:p>
          <a:p>
            <a:pPr lvl="1"/>
            <a:r>
              <a:rPr lang="en-US" dirty="0"/>
              <a:t>Respite is a service that gives the caregiver a break from providing care</a:t>
            </a:r>
          </a:p>
          <a:p>
            <a:pPr lvl="1"/>
            <a:r>
              <a:rPr lang="en-US" dirty="0"/>
              <a:t>Respite means someone else watches the person who needs care so the caregiver can go to the store, can go to a doctor’s appointment, can go to work, can go and do whatever they need to without worrying about their loved one’s care. </a:t>
            </a:r>
          </a:p>
          <a:p>
            <a:pPr lvl="1"/>
            <a:endParaRPr lang="en-US" dirty="0"/>
          </a:p>
        </p:txBody>
      </p:sp>
      <p:sp>
        <p:nvSpPr>
          <p:cNvPr id="4" name="Slide Number Placeholder 3">
            <a:extLst>
              <a:ext uri="{FF2B5EF4-FFF2-40B4-BE49-F238E27FC236}">
                <a16:creationId xmlns:a16="http://schemas.microsoft.com/office/drawing/2014/main" id="{EF2F14BF-B03C-4CAA-BB29-C3F6744C8FFA}"/>
              </a:ext>
            </a:extLst>
          </p:cNvPr>
          <p:cNvSpPr>
            <a:spLocks noGrp="1"/>
          </p:cNvSpPr>
          <p:nvPr>
            <p:ph type="sldNum" sz="quarter" idx="12"/>
          </p:nvPr>
        </p:nvSpPr>
        <p:spPr/>
        <p:txBody>
          <a:bodyPr/>
          <a:lstStyle/>
          <a:p>
            <a:fld id="{A55465AA-1DBF-4F2B-8A8F-1936347D973C}" type="slidenum">
              <a:rPr lang="en-US" smtClean="0"/>
              <a:t>19</a:t>
            </a:fld>
            <a:endParaRPr lang="en-US" dirty="0"/>
          </a:p>
        </p:txBody>
      </p:sp>
    </p:spTree>
    <p:extLst>
      <p:ext uri="{BB962C8B-B14F-4D97-AF65-F5344CB8AC3E}">
        <p14:creationId xmlns:p14="http://schemas.microsoft.com/office/powerpoint/2010/main" val="315412183"/>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92B8950-6907-432C-AB2C-7C60F4C351A0}"/>
              </a:ext>
              <a:ext uri="{C183D7F6-B498-43B3-948B-1728B52AA6E4}">
                <adec:decorative xmlns:adec="http://schemas.microsoft.com/office/drawing/2017/decorative" val="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55465AA-1DBF-4F2B-8A8F-1936347D973C}"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
        <p:nvSpPr>
          <p:cNvPr id="7" name="TextBox 6">
            <a:extLst>
              <a:ext uri="{FF2B5EF4-FFF2-40B4-BE49-F238E27FC236}">
                <a16:creationId xmlns:a16="http://schemas.microsoft.com/office/drawing/2014/main" id="{B5575044-2FD7-434A-9AD8-22F492F260AC}"/>
              </a:ext>
              <a:ext uri="{C183D7F6-B498-43B3-948B-1728B52AA6E4}">
                <adec:decorative xmlns:adec="http://schemas.microsoft.com/office/drawing/2017/decorative" val="1"/>
              </a:ext>
            </a:extLst>
          </p:cNvPr>
          <p:cNvSpPr txBox="1"/>
          <p:nvPr/>
        </p:nvSpPr>
        <p:spPr>
          <a:xfrm>
            <a:off x="6689272" y="3366349"/>
            <a:ext cx="4580709" cy="830997"/>
          </a:xfrm>
          <a:prstGeom prst="rect">
            <a:avLst/>
          </a:prstGeom>
          <a:noFill/>
        </p:spPr>
        <p:txBody>
          <a:bodyPr wrap="square">
            <a:spAutoFit/>
          </a:bodyPr>
          <a:lstStyle/>
          <a:p>
            <a:pPr marL="285750" indent="-285750">
              <a:buFont typeface="Wingdings" panose="05000000000000000000" pitchFamily="2" charset="2"/>
              <a:buChar char="ü"/>
            </a:pPr>
            <a:r>
              <a:rPr lang="en-US" sz="2400" b="1" dirty="0">
                <a:solidFill>
                  <a:srgbClr val="0070C0"/>
                </a:solidFill>
                <a:hlinkClick r:id="rId3">
                  <a:extLst>
                    <a:ext uri="{A12FA001-AC4F-418D-AE19-62706E023703}">
                      <ahyp:hlinkClr xmlns:ahyp="http://schemas.microsoft.com/office/drawing/2018/hyperlinkcolor" val="tx"/>
                    </a:ext>
                  </a:extLst>
                </a:hlinkClick>
              </a:rPr>
              <a:t>https://oaaps.acl.gov/Resources/</a:t>
            </a:r>
            <a:r>
              <a:rPr lang="en-US" sz="2400" b="1" dirty="0">
                <a:solidFill>
                  <a:srgbClr val="0070C0"/>
                </a:solidFill>
                <a:latin typeface="+mj-lt"/>
                <a:hlinkClick r:id="rId3">
                  <a:extLst>
                    <a:ext uri="{A12FA001-AC4F-418D-AE19-62706E023703}">
                      <ahyp:hlinkClr xmlns:ahyp="http://schemas.microsoft.com/office/drawing/2018/hyperlinkcolor" val="tx"/>
                    </a:ext>
                  </a:extLst>
                </a:hlinkClick>
              </a:rPr>
              <a:t>techDocs</a:t>
            </a:r>
            <a:r>
              <a:rPr lang="en-US" sz="2400" b="1" dirty="0">
                <a:solidFill>
                  <a:srgbClr val="0070C0"/>
                </a:solidFill>
              </a:rPr>
              <a:t> </a:t>
            </a:r>
          </a:p>
        </p:txBody>
      </p:sp>
      <p:sp>
        <p:nvSpPr>
          <p:cNvPr id="5" name="TextBox 4">
            <a:extLst>
              <a:ext uri="{FF2B5EF4-FFF2-40B4-BE49-F238E27FC236}">
                <a16:creationId xmlns:a16="http://schemas.microsoft.com/office/drawing/2014/main" id="{ED5E1811-05A9-4031-A7AE-2CBD888D9FF6}"/>
              </a:ext>
              <a:ext uri="{C183D7F6-B498-43B3-948B-1728B52AA6E4}">
                <adec:decorative xmlns:adec="http://schemas.microsoft.com/office/drawing/2017/decorative" val="1"/>
              </a:ext>
            </a:extLst>
          </p:cNvPr>
          <p:cNvSpPr txBox="1"/>
          <p:nvPr/>
        </p:nvSpPr>
        <p:spPr>
          <a:xfrm>
            <a:off x="6689272" y="1898581"/>
            <a:ext cx="3624551" cy="461665"/>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2400" b="1" i="0" u="sng" strike="noStrike" kern="1200" cap="none" spc="0" normalizeH="0" baseline="0" noProof="0" dirty="0">
                <a:ln>
                  <a:noFill/>
                </a:ln>
                <a:solidFill>
                  <a:srgbClr val="C5E1FC">
                    <a:lumMod val="50000"/>
                  </a:srgbClr>
                </a:solidFill>
                <a:effectLst/>
                <a:uLnTx/>
                <a:uFillTx/>
                <a:latin typeface="Arial"/>
                <a:ea typeface="+mn-ea"/>
                <a:cs typeface="+mn-cs"/>
                <a:hlinkClick r:id="rId4"/>
              </a:rPr>
              <a:t>https://oaaps.acl.gov</a:t>
            </a:r>
            <a:endParaRPr kumimoji="0" lang="en-US" sz="2400" b="1" i="0" u="sng" strike="noStrike" kern="1200" cap="none" spc="0" normalizeH="0" baseline="0" noProof="0" dirty="0">
              <a:ln>
                <a:noFill/>
              </a:ln>
              <a:solidFill>
                <a:srgbClr val="C5E1FC">
                  <a:lumMod val="50000"/>
                </a:srgbClr>
              </a:solidFill>
              <a:effectLst/>
              <a:uLnTx/>
              <a:uFillTx/>
              <a:latin typeface="Arial"/>
              <a:ea typeface="+mn-ea"/>
              <a:cs typeface="+mn-cs"/>
            </a:endParaRPr>
          </a:p>
        </p:txBody>
      </p:sp>
      <p:sp>
        <p:nvSpPr>
          <p:cNvPr id="3" name="Content Placeholder 2">
            <a:extLst>
              <a:ext uri="{FF2B5EF4-FFF2-40B4-BE49-F238E27FC236}">
                <a16:creationId xmlns:a16="http://schemas.microsoft.com/office/drawing/2014/main" id="{DE12F7AC-8D8B-489C-9FA3-02093D6DD885}"/>
              </a:ext>
              <a:ext uri="{C183D7F6-B498-43B3-948B-1728B52AA6E4}">
                <adec:decorative xmlns:adec="http://schemas.microsoft.com/office/drawing/2017/decorative" val="1"/>
              </a:ext>
            </a:extLst>
          </p:cNvPr>
          <p:cNvSpPr>
            <a:spLocks noGrp="1"/>
          </p:cNvSpPr>
          <p:nvPr>
            <p:ph type="body" sz="quarter" idx="11"/>
          </p:nvPr>
        </p:nvSpPr>
        <p:spPr/>
        <p:txBody>
          <a:bodyPr>
            <a:normAutofit/>
          </a:bodyPr>
          <a:lstStyle/>
          <a:p>
            <a:pPr lvl="0"/>
            <a:r>
              <a:rPr lang="en-US" dirty="0"/>
              <a:t>Some OAAPS basics</a:t>
            </a:r>
          </a:p>
          <a:p>
            <a:pPr marL="681038" lvl="2" indent="-163513">
              <a:buFont typeface="Arial" panose="020B0604020202020204" pitchFamily="34" charset="0"/>
              <a:buChar char="•"/>
            </a:pPr>
            <a:r>
              <a:rPr lang="en-US" sz="2600" dirty="0"/>
              <a:t>Getting an account</a:t>
            </a:r>
          </a:p>
          <a:p>
            <a:pPr marL="681038" lvl="2" indent="-163513">
              <a:buFont typeface="Arial" panose="020B0604020202020204" pitchFamily="34" charset="0"/>
              <a:buChar char="•"/>
            </a:pPr>
            <a:r>
              <a:rPr lang="en-US" sz="2600" dirty="0"/>
              <a:t>Signing in</a:t>
            </a:r>
          </a:p>
          <a:p>
            <a:pPr marL="681038" lvl="2" indent="-163513">
              <a:buFont typeface="Arial" panose="020B0604020202020204" pitchFamily="34" charset="0"/>
              <a:buChar char="•"/>
            </a:pPr>
            <a:r>
              <a:rPr lang="en-US" sz="2600" dirty="0"/>
              <a:t>Resources</a:t>
            </a:r>
          </a:p>
          <a:p>
            <a:pPr lvl="0"/>
            <a:r>
              <a:rPr lang="en-US" dirty="0"/>
              <a:t>Common issues with the PPR</a:t>
            </a:r>
          </a:p>
          <a:p>
            <a:pPr marL="747713" lvl="1" indent="-169863">
              <a:buFont typeface="Arial" panose="020B0604020202020204" pitchFamily="34" charset="0"/>
              <a:buChar char="•"/>
            </a:pPr>
            <a:r>
              <a:rPr lang="en-US" sz="2600" dirty="0"/>
              <a:t>Navigating the system</a:t>
            </a:r>
          </a:p>
          <a:p>
            <a:pPr marL="747713" lvl="1" indent="-169863">
              <a:buFont typeface="Arial" panose="020B0604020202020204" pitchFamily="34" charset="0"/>
              <a:buChar char="•"/>
            </a:pPr>
            <a:r>
              <a:rPr lang="en-US" sz="2600" dirty="0"/>
              <a:t>How different services are defined</a:t>
            </a:r>
          </a:p>
          <a:p>
            <a:pPr marL="747713" lvl="1" indent="-169863">
              <a:buFont typeface="Arial" panose="020B0604020202020204" pitchFamily="34" charset="0"/>
              <a:buChar char="•"/>
            </a:pPr>
            <a:r>
              <a:rPr lang="en-US" sz="2600" dirty="0"/>
              <a:t>Submission process</a:t>
            </a:r>
          </a:p>
        </p:txBody>
      </p:sp>
      <p:sp>
        <p:nvSpPr>
          <p:cNvPr id="2" name="Title 1">
            <a:extLst>
              <a:ext uri="{FF2B5EF4-FFF2-40B4-BE49-F238E27FC236}">
                <a16:creationId xmlns:a16="http://schemas.microsoft.com/office/drawing/2014/main" id="{96274568-BF46-45C4-9808-F17110A7D1DB}"/>
              </a:ext>
              <a:ext uri="{C183D7F6-B498-43B3-948B-1728B52AA6E4}">
                <adec:decorative xmlns:adec="http://schemas.microsoft.com/office/drawing/2017/decorative" val="1"/>
              </a:ext>
            </a:extLst>
          </p:cNvPr>
          <p:cNvSpPr>
            <a:spLocks noGrp="1"/>
          </p:cNvSpPr>
          <p:nvPr>
            <p:ph type="title"/>
          </p:nvPr>
        </p:nvSpPr>
        <p:spPr/>
        <p:txBody>
          <a:bodyPr/>
          <a:lstStyle/>
          <a:p>
            <a:pPr lvl="0"/>
            <a:r>
              <a:rPr lang="en-US" dirty="0">
                <a:solidFill>
                  <a:srgbClr val="00529B"/>
                </a:solidFill>
              </a:rPr>
              <a:t>What We Will Cover Today</a:t>
            </a:r>
            <a:endParaRPr lang="en-US" dirty="0">
              <a:solidFill>
                <a:srgbClr val="00529B"/>
              </a:solidFill>
              <a:latin typeface="Arial" panose="020B0604020202020204"/>
            </a:endParaRPr>
          </a:p>
        </p:txBody>
      </p:sp>
    </p:spTree>
    <p:extLst>
      <p:ext uri="{BB962C8B-B14F-4D97-AF65-F5344CB8AC3E}">
        <p14:creationId xmlns:p14="http://schemas.microsoft.com/office/powerpoint/2010/main" val="3287866330"/>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Quick OAAPS Walkthrough">
            <a:extLst>
              <a:ext uri="{FF2B5EF4-FFF2-40B4-BE49-F238E27FC236}">
                <a16:creationId xmlns:a16="http://schemas.microsoft.com/office/drawing/2014/main" id="{319FE0E7-5499-40D8-AFB1-931E6D138544}"/>
              </a:ext>
            </a:extLst>
          </p:cNvPr>
          <p:cNvSpPr>
            <a:spLocks noGrp="1"/>
          </p:cNvSpPr>
          <p:nvPr>
            <p:ph type="title"/>
          </p:nvPr>
        </p:nvSpPr>
        <p:spPr/>
        <p:txBody>
          <a:bodyPr/>
          <a:lstStyle/>
          <a:p>
            <a:r>
              <a:rPr lang="en-US" dirty="0"/>
              <a:t>Quick OAAPS Walkthrough </a:t>
            </a:r>
          </a:p>
        </p:txBody>
      </p:sp>
      <p:sp>
        <p:nvSpPr>
          <p:cNvPr id="3" name="Text Placeholder 2">
            <a:extLst>
              <a:ext uri="{FF2B5EF4-FFF2-40B4-BE49-F238E27FC236}">
                <a16:creationId xmlns:a16="http://schemas.microsoft.com/office/drawing/2014/main" id="{680881A8-3377-4C23-88C5-B063E7E23292}"/>
              </a:ext>
            </a:extLst>
          </p:cNvPr>
          <p:cNvSpPr>
            <a:spLocks noGrp="1"/>
          </p:cNvSpPr>
          <p:nvPr>
            <p:ph type="body" sz="quarter" idx="11"/>
          </p:nvPr>
        </p:nvSpPr>
        <p:spPr>
          <a:xfrm>
            <a:off x="5888569" y="1409700"/>
            <a:ext cx="6155267" cy="4875212"/>
          </a:xfrm>
        </p:spPr>
        <p:txBody>
          <a:bodyPr/>
          <a:lstStyle/>
          <a:p>
            <a:r>
              <a:rPr lang="en-US" dirty="0"/>
              <a:t>Quick Overview</a:t>
            </a:r>
          </a:p>
          <a:p>
            <a:r>
              <a:rPr lang="en-US" dirty="0"/>
              <a:t>Signing In</a:t>
            </a:r>
          </a:p>
          <a:p>
            <a:r>
              <a:rPr lang="en-US" dirty="0"/>
              <a:t>Validating Data</a:t>
            </a:r>
          </a:p>
          <a:p>
            <a:r>
              <a:rPr lang="en-US" dirty="0"/>
              <a:t>Generating Variances</a:t>
            </a:r>
          </a:p>
          <a:p>
            <a:r>
              <a:rPr lang="en-US" dirty="0"/>
              <a:t>Submitting Data</a:t>
            </a:r>
          </a:p>
          <a:p>
            <a:endParaRPr lang="en-US" dirty="0"/>
          </a:p>
        </p:txBody>
      </p:sp>
    </p:spTree>
    <p:extLst>
      <p:ext uri="{BB962C8B-B14F-4D97-AF65-F5344CB8AC3E}">
        <p14:creationId xmlns:p14="http://schemas.microsoft.com/office/powerpoint/2010/main" val="33249714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B3F59054-3394-4D87-8BD0-A28DCD47F1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2" name="Freeform: Shape 21">
            <a:extLst>
              <a:ext uri="{FF2B5EF4-FFF2-40B4-BE49-F238E27FC236}">
                <a16:creationId xmlns:a16="http://schemas.microsoft.com/office/drawing/2014/main" id="{2FE0ABA9-CAF1-4816-837D-5F28AAA08E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945815" cy="6858000"/>
          </a:xfrm>
          <a:custGeom>
            <a:avLst/>
            <a:gdLst>
              <a:gd name="connsiteX0" fmla="*/ 0 w 3945815"/>
              <a:gd name="connsiteY0" fmla="*/ 0 h 6858000"/>
              <a:gd name="connsiteX1" fmla="*/ 3138662 w 3945815"/>
              <a:gd name="connsiteY1" fmla="*/ 0 h 6858000"/>
              <a:gd name="connsiteX2" fmla="*/ 3275260 w 3945815"/>
              <a:gd name="connsiteY2" fmla="*/ 267438 h 6858000"/>
              <a:gd name="connsiteX3" fmla="*/ 3945815 w 3945815"/>
              <a:gd name="connsiteY3" fmla="*/ 3481388 h 6858000"/>
              <a:gd name="connsiteX4" fmla="*/ 3275260 w 3945815"/>
              <a:gd name="connsiteY4" fmla="*/ 6695338 h 6858000"/>
              <a:gd name="connsiteX5" fmla="*/ 3192177 w 3945815"/>
              <a:gd name="connsiteY5" fmla="*/ 6858000 h 6858000"/>
              <a:gd name="connsiteX6" fmla="*/ 0 w 3945815"/>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45815" h="6858000">
                <a:moveTo>
                  <a:pt x="0" y="0"/>
                </a:moveTo>
                <a:lnTo>
                  <a:pt x="3138662" y="0"/>
                </a:lnTo>
                <a:lnTo>
                  <a:pt x="3275260" y="267438"/>
                </a:lnTo>
                <a:cubicBezTo>
                  <a:pt x="3698614" y="1184879"/>
                  <a:pt x="3945815" y="2290869"/>
                  <a:pt x="3945815" y="3481388"/>
                </a:cubicBezTo>
                <a:cubicBezTo>
                  <a:pt x="3945815" y="4671908"/>
                  <a:pt x="3698614" y="5777898"/>
                  <a:pt x="3275260" y="6695338"/>
                </a:cubicBezTo>
                <a:lnTo>
                  <a:pt x="3192177" y="6858000"/>
                </a:lnTo>
                <a:lnTo>
                  <a:pt x="0" y="6858000"/>
                </a:lnTo>
                <a:close/>
              </a:path>
            </a:pathLst>
          </a:custGeom>
          <a:ln w="9525">
            <a:solidFill>
              <a:srgbClr val="EFEFEF"/>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4" name="Freeform: Shape 23">
            <a:extLst>
              <a:ext uri="{FF2B5EF4-FFF2-40B4-BE49-F238E27FC236}">
                <a16:creationId xmlns:a16="http://schemas.microsoft.com/office/drawing/2014/main" id="{BC8B9C14-70F0-4F42-85FF-0DD3D5A585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936670" cy="6858000"/>
          </a:xfrm>
          <a:custGeom>
            <a:avLst/>
            <a:gdLst>
              <a:gd name="connsiteX0" fmla="*/ 0 w 3936670"/>
              <a:gd name="connsiteY0" fmla="*/ 0 h 6858000"/>
              <a:gd name="connsiteX1" fmla="*/ 3129517 w 3936670"/>
              <a:gd name="connsiteY1" fmla="*/ 0 h 6858000"/>
              <a:gd name="connsiteX2" fmla="*/ 3266115 w 3936670"/>
              <a:gd name="connsiteY2" fmla="*/ 267438 h 6858000"/>
              <a:gd name="connsiteX3" fmla="*/ 3936670 w 3936670"/>
              <a:gd name="connsiteY3" fmla="*/ 3481388 h 6858000"/>
              <a:gd name="connsiteX4" fmla="*/ 3266115 w 3936670"/>
              <a:gd name="connsiteY4" fmla="*/ 6695338 h 6858000"/>
              <a:gd name="connsiteX5" fmla="*/ 3183032 w 3936670"/>
              <a:gd name="connsiteY5" fmla="*/ 6858000 h 6858000"/>
              <a:gd name="connsiteX6" fmla="*/ 0 w 393667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36670" h="6858000">
                <a:moveTo>
                  <a:pt x="0" y="0"/>
                </a:moveTo>
                <a:lnTo>
                  <a:pt x="3129517" y="0"/>
                </a:lnTo>
                <a:lnTo>
                  <a:pt x="3266115" y="267438"/>
                </a:lnTo>
                <a:cubicBezTo>
                  <a:pt x="3689469" y="1184879"/>
                  <a:pt x="3936670" y="2290869"/>
                  <a:pt x="3936670" y="3481388"/>
                </a:cubicBezTo>
                <a:cubicBezTo>
                  <a:pt x="3936670" y="4671908"/>
                  <a:pt x="3689469" y="5777898"/>
                  <a:pt x="3266115" y="6695338"/>
                </a:cubicBezTo>
                <a:lnTo>
                  <a:pt x="3183032"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Rectangle 25">
            <a:extLst>
              <a:ext uri="{FF2B5EF4-FFF2-40B4-BE49-F238E27FC236}">
                <a16:creationId xmlns:a16="http://schemas.microsoft.com/office/drawing/2014/main" id="{98DE6C44-43F8-4DE4-AB81-66853FFEA0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006856"/>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descr="Questions">
            <a:extLst>
              <a:ext uri="{C183D7F6-B498-43B3-948B-1728B52AA6E4}">
                <adec:decorative xmlns:adec="http://schemas.microsoft.com/office/drawing/2017/decorative" val="0"/>
              </a:ext>
            </a:extLst>
          </p:cNvPr>
          <p:cNvSpPr>
            <a:spLocks noGrp="1"/>
          </p:cNvSpPr>
          <p:nvPr>
            <p:ph type="title"/>
          </p:nvPr>
        </p:nvSpPr>
        <p:spPr>
          <a:xfrm>
            <a:off x="448056" y="685800"/>
            <a:ext cx="2807208" cy="1325563"/>
          </a:xfrm>
        </p:spPr>
        <p:txBody>
          <a:bodyPr vert="horz" lIns="91440" tIns="45720" rIns="91440" bIns="45720" rtlCol="0" anchor="ctr">
            <a:normAutofit/>
          </a:bodyPr>
          <a:lstStyle/>
          <a:p>
            <a:pPr algn="l" defTabSz="914400"/>
            <a:r>
              <a:rPr lang="en-US" sz="2800" kern="1200" dirty="0">
                <a:solidFill>
                  <a:schemeClr val="tx1"/>
                </a:solidFill>
                <a:latin typeface="+mj-lt"/>
                <a:ea typeface="+mj-ea"/>
                <a:cs typeface="+mj-cs"/>
              </a:rPr>
              <a:t>Questions</a:t>
            </a:r>
            <a:endParaRPr lang="en-US" sz="2800" b="1" kern="1200" dirty="0">
              <a:solidFill>
                <a:schemeClr val="tx1"/>
              </a:solidFill>
              <a:effectLst>
                <a:outerShdw blurRad="38100" dist="38100" dir="2700000" algn="tl">
                  <a:srgbClr val="000000">
                    <a:alpha val="43137"/>
                  </a:srgbClr>
                </a:outerShdw>
              </a:effectLst>
              <a:latin typeface="+mj-lt"/>
              <a:ea typeface="+mj-ea"/>
              <a:cs typeface="+mj-cs"/>
            </a:endParaRPr>
          </a:p>
        </p:txBody>
      </p:sp>
      <p:sp>
        <p:nvSpPr>
          <p:cNvPr id="28" name="Rectangle 27">
            <a:extLst>
              <a:ext uri="{FF2B5EF4-FFF2-40B4-BE49-F238E27FC236}">
                <a16:creationId xmlns:a16="http://schemas.microsoft.com/office/drawing/2014/main" id="{2409529B-9B56-4F10-BE4D-F934DB89E5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8912" y="2089941"/>
            <a:ext cx="2834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Content Placeholder 2">
            <a:extLst>
              <a:ext uri="{C183D7F6-B498-43B3-948B-1728B52AA6E4}">
                <adec:decorative xmlns:adec="http://schemas.microsoft.com/office/drawing/2017/decorative" val="1"/>
              </a:ext>
            </a:extLst>
          </p:cNvPr>
          <p:cNvSpPr>
            <a:spLocks noGrp="1"/>
          </p:cNvSpPr>
          <p:nvPr>
            <p:ph sz="half" idx="1"/>
          </p:nvPr>
        </p:nvSpPr>
        <p:spPr>
          <a:xfrm>
            <a:off x="448056" y="2258568"/>
            <a:ext cx="3488614" cy="3922776"/>
          </a:xfrm>
        </p:spPr>
        <p:txBody>
          <a:bodyPr vert="horz" lIns="91440" tIns="45720" rIns="91440" bIns="45720" rtlCol="0">
            <a:normAutofit/>
          </a:bodyPr>
          <a:lstStyle/>
          <a:p>
            <a:pPr marL="0" indent="-228600" defTabSz="914400">
              <a:buFont typeface="Arial" panose="020B0604020202020204" pitchFamily="34" charset="0"/>
              <a:buChar char="•"/>
            </a:pPr>
            <a:r>
              <a:rPr lang="en-US" sz="1700" u="sng" dirty="0">
                <a:hlinkClick r:id="rId2"/>
              </a:rPr>
              <a:t>Kristen.Hudgins@acl.hhs.gov</a:t>
            </a:r>
            <a:endParaRPr lang="en-US" sz="1700" u="sng" dirty="0"/>
          </a:p>
          <a:p>
            <a:pPr marL="0" indent="-228600" defTabSz="914400">
              <a:buFont typeface="Arial" panose="020B0604020202020204" pitchFamily="34" charset="0"/>
              <a:buChar char="•"/>
            </a:pPr>
            <a:r>
              <a:rPr lang="en-US" sz="1700" u="sng" dirty="0"/>
              <a:t>202-795-7732</a:t>
            </a:r>
            <a:endParaRPr lang="en-US" sz="1700" dirty="0"/>
          </a:p>
        </p:txBody>
      </p:sp>
      <p:pic>
        <p:nvPicPr>
          <p:cNvPr id="13" name="Picture Placeholder 12" descr="Woman exercising with weights in hands">
            <a:extLst>
              <a:ext uri="{C183D7F6-B498-43B3-948B-1728B52AA6E4}">
                <adec:decorative xmlns:adec="http://schemas.microsoft.com/office/drawing/2017/decorative" val="0"/>
              </a:ext>
            </a:extLst>
          </p:cNvPr>
          <p:cNvPicPr>
            <a:picLocks noGrp="1" noChangeAspect="1"/>
          </p:cNvPicPr>
          <p:nvPr>
            <p:ph type="pic" idx="4294967295"/>
          </p:nvPr>
        </p:nvPicPr>
        <p:blipFill rotWithShape="1">
          <a:blip r:embed="rId3">
            <a:extLst>
              <a:ext uri="{28A0092B-C50C-407E-A947-70E740481C1C}">
                <a14:useLocalDpi xmlns:a14="http://schemas.microsoft.com/office/drawing/2010/main" val="0"/>
              </a:ext>
            </a:extLst>
          </a:blip>
          <a:srcRect r="-2" b="8913"/>
          <a:stretch/>
        </p:blipFill>
        <p:spPr>
          <a:xfrm>
            <a:off x="3136389" y="10"/>
            <a:ext cx="4979304" cy="3401558"/>
          </a:xfrm>
          <a:custGeom>
            <a:avLst/>
            <a:gdLst/>
            <a:ahLst/>
            <a:cxnLst/>
            <a:rect l="l" t="t" r="r" b="b"/>
            <a:pathLst>
              <a:path w="4979304" h="3364992">
                <a:moveTo>
                  <a:pt x="0" y="0"/>
                </a:moveTo>
                <a:lnTo>
                  <a:pt x="4211250" y="0"/>
                </a:lnTo>
                <a:lnTo>
                  <a:pt x="4309461" y="192282"/>
                </a:lnTo>
                <a:cubicBezTo>
                  <a:pt x="4697535" y="1033269"/>
                  <a:pt x="4937593" y="2032690"/>
                  <a:pt x="4974907" y="3110424"/>
                </a:cubicBezTo>
                <a:lnTo>
                  <a:pt x="4979304" y="3364992"/>
                </a:lnTo>
                <a:lnTo>
                  <a:pt x="800592" y="3364992"/>
                </a:lnTo>
                <a:lnTo>
                  <a:pt x="797493" y="3185579"/>
                </a:lnTo>
                <a:cubicBezTo>
                  <a:pt x="756786" y="2009870"/>
                  <a:pt x="474799" y="927359"/>
                  <a:pt x="22579" y="42066"/>
                </a:cubicBezTo>
                <a:close/>
              </a:path>
            </a:pathLst>
          </a:custGeom>
        </p:spPr>
      </p:pic>
      <p:pic>
        <p:nvPicPr>
          <p:cNvPr id="15" name="Picture Placeholder 14" descr="Man smiling with hat on">
            <a:extLst>
              <a:ext uri="{C183D7F6-B498-43B3-948B-1728B52AA6E4}">
                <adec:decorative xmlns:adec="http://schemas.microsoft.com/office/drawing/2017/decorative" val="0"/>
              </a:ext>
            </a:extLst>
          </p:cNvPr>
          <p:cNvPicPr>
            <a:picLocks noGrp="1" noChangeAspect="1"/>
          </p:cNvPicPr>
          <p:nvPr>
            <p:ph type="pic" idx="4294967295"/>
          </p:nvPr>
        </p:nvPicPr>
        <p:blipFill rotWithShape="1">
          <a:blip r:embed="rId4">
            <a:extLst>
              <a:ext uri="{28A0092B-C50C-407E-A947-70E740481C1C}">
                <a14:useLocalDpi xmlns:a14="http://schemas.microsoft.com/office/drawing/2010/main" val="0"/>
              </a:ext>
            </a:extLst>
          </a:blip>
          <a:srcRect r="2" b="7921"/>
          <a:stretch/>
        </p:blipFill>
        <p:spPr>
          <a:xfrm>
            <a:off x="3189428" y="3456432"/>
            <a:ext cx="4925479" cy="3401568"/>
          </a:xfrm>
          <a:custGeom>
            <a:avLst/>
            <a:gdLst/>
            <a:ahLst/>
            <a:cxnLst/>
            <a:rect l="l" t="t" r="r" b="b"/>
            <a:pathLst>
              <a:path w="4925479" h="3364992">
                <a:moveTo>
                  <a:pt x="749362" y="0"/>
                </a:moveTo>
                <a:lnTo>
                  <a:pt x="4925479" y="0"/>
                </a:lnTo>
                <a:lnTo>
                  <a:pt x="4921868" y="209033"/>
                </a:lnTo>
                <a:cubicBezTo>
                  <a:pt x="4884554" y="1286766"/>
                  <a:pt x="4644496" y="2286187"/>
                  <a:pt x="4256422" y="3127175"/>
                </a:cubicBezTo>
                <a:lnTo>
                  <a:pt x="4134952" y="3364992"/>
                </a:lnTo>
                <a:lnTo>
                  <a:pt x="0" y="3364992"/>
                </a:lnTo>
                <a:lnTo>
                  <a:pt x="79008" y="3202330"/>
                </a:lnTo>
                <a:cubicBezTo>
                  <a:pt x="467082" y="2361343"/>
                  <a:pt x="707140" y="1361922"/>
                  <a:pt x="744454" y="284189"/>
                </a:cubicBezTo>
                <a:close/>
              </a:path>
            </a:pathLst>
          </a:custGeom>
        </p:spPr>
      </p:pic>
      <p:pic>
        <p:nvPicPr>
          <p:cNvPr id="11" name="Picture Placeholder 10" descr="Woman smiling">
            <a:extLst>
              <a:ext uri="{C183D7F6-B498-43B3-948B-1728B52AA6E4}">
                <adec:decorative xmlns:adec="http://schemas.microsoft.com/office/drawing/2017/decorative" val="0"/>
              </a:ext>
            </a:extLst>
          </p:cNvPr>
          <p:cNvPicPr>
            <a:picLocks noGrp="1" noChangeAspect="1"/>
          </p:cNvPicPr>
          <p:nvPr>
            <p:ph type="pic" idx="4294967295"/>
          </p:nvPr>
        </p:nvPicPr>
        <p:blipFill rotWithShape="1">
          <a:blip r:embed="rId5">
            <a:extLst>
              <a:ext uri="{28A0092B-C50C-407E-A947-70E740481C1C}">
                <a14:useLocalDpi xmlns:a14="http://schemas.microsoft.com/office/drawing/2010/main" val="0"/>
              </a:ext>
            </a:extLst>
          </a:blip>
          <a:srcRect l="27322" r="20072"/>
          <a:stretch/>
        </p:blipFill>
        <p:spPr>
          <a:xfrm>
            <a:off x="7381653" y="10"/>
            <a:ext cx="4810347" cy="6857990"/>
          </a:xfrm>
          <a:custGeom>
            <a:avLst/>
            <a:gdLst/>
            <a:ahLst/>
            <a:cxnLst/>
            <a:rect l="l" t="t" r="r" b="b"/>
            <a:pathLst>
              <a:path w="4817171" h="6858000">
                <a:moveTo>
                  <a:pt x="22751" y="0"/>
                </a:moveTo>
                <a:lnTo>
                  <a:pt x="4817171" y="0"/>
                </a:lnTo>
                <a:lnTo>
                  <a:pt x="4817171" y="6858000"/>
                </a:lnTo>
                <a:lnTo>
                  <a:pt x="0" y="6858000"/>
                </a:lnTo>
                <a:lnTo>
                  <a:pt x="6679" y="6845555"/>
                </a:lnTo>
                <a:cubicBezTo>
                  <a:pt x="496584" y="5886487"/>
                  <a:pt x="786702" y="4695963"/>
                  <a:pt x="786702" y="3406233"/>
                </a:cubicBezTo>
                <a:cubicBezTo>
                  <a:pt x="786702" y="2215714"/>
                  <a:pt x="539501" y="1109724"/>
                  <a:pt x="116147" y="192283"/>
                </a:cubicBezTo>
                <a:close/>
              </a:path>
            </a:pathLst>
          </a:custGeom>
        </p:spPr>
      </p:pic>
    </p:spTree>
    <p:extLst>
      <p:ext uri="{BB962C8B-B14F-4D97-AF65-F5344CB8AC3E}">
        <p14:creationId xmlns:p14="http://schemas.microsoft.com/office/powerpoint/2010/main" val="3173088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CBBE4-B31A-4EB8-AC0F-D4A1F65AE946}"/>
              </a:ext>
            </a:extLst>
          </p:cNvPr>
          <p:cNvSpPr>
            <a:spLocks noGrp="1"/>
          </p:cNvSpPr>
          <p:nvPr>
            <p:ph type="title"/>
          </p:nvPr>
        </p:nvSpPr>
        <p:spPr/>
        <p:txBody>
          <a:bodyPr/>
          <a:lstStyle/>
          <a:p>
            <a:r>
              <a:rPr lang="en-US" dirty="0"/>
              <a:t>OAAPS and the PPR</a:t>
            </a:r>
          </a:p>
        </p:txBody>
      </p:sp>
      <p:sp>
        <p:nvSpPr>
          <p:cNvPr id="3" name="Text Placeholder 2">
            <a:extLst>
              <a:ext uri="{FF2B5EF4-FFF2-40B4-BE49-F238E27FC236}">
                <a16:creationId xmlns:a16="http://schemas.microsoft.com/office/drawing/2014/main" id="{CBF54D58-4DFF-4E79-8A1E-DB1DB1C2D5CF}"/>
              </a:ext>
            </a:extLst>
          </p:cNvPr>
          <p:cNvSpPr>
            <a:spLocks noGrp="1"/>
          </p:cNvSpPr>
          <p:nvPr>
            <p:ph type="body" sz="quarter" idx="11"/>
          </p:nvPr>
        </p:nvSpPr>
        <p:spPr>
          <a:xfrm>
            <a:off x="609599" y="1354144"/>
            <a:ext cx="5752289" cy="4792663"/>
          </a:xfrm>
        </p:spPr>
        <p:txBody>
          <a:bodyPr/>
          <a:lstStyle/>
          <a:p>
            <a:r>
              <a:rPr lang="en-US" dirty="0"/>
              <a:t>OAAPS is the new reporting portal for Title VI’s PPR</a:t>
            </a:r>
          </a:p>
          <a:p>
            <a:r>
              <a:rPr lang="en-US" dirty="0"/>
              <a:t>Your </a:t>
            </a:r>
            <a:r>
              <a:rPr lang="en-US" b="1" dirty="0"/>
              <a:t>reporting timeframe </a:t>
            </a:r>
            <a:r>
              <a:rPr lang="en-US" dirty="0"/>
              <a:t>(the data you are collecting to report) is from </a:t>
            </a:r>
            <a:r>
              <a:rPr lang="en-US" b="1" dirty="0"/>
              <a:t>April 1 – March 31</a:t>
            </a:r>
          </a:p>
          <a:p>
            <a:r>
              <a:rPr lang="en-US" dirty="0"/>
              <a:t>The </a:t>
            </a:r>
            <a:r>
              <a:rPr lang="en-US" b="1" dirty="0"/>
              <a:t>reporting period </a:t>
            </a:r>
            <a:r>
              <a:rPr lang="en-US" dirty="0"/>
              <a:t>(the time you have to report your data) is </a:t>
            </a:r>
            <a:r>
              <a:rPr lang="en-US" b="1" dirty="0"/>
              <a:t>April 1 – June 30</a:t>
            </a:r>
          </a:p>
        </p:txBody>
      </p:sp>
      <p:pic>
        <p:nvPicPr>
          <p:cNvPr id="5" name="Picture 4" descr="ACLOAAPS- Older American Act Performance System website. ">
            <a:extLst>
              <a:ext uri="{FF2B5EF4-FFF2-40B4-BE49-F238E27FC236}">
                <a16:creationId xmlns:a16="http://schemas.microsoft.com/office/drawing/2014/main" id="{1738B8F1-2B69-4F1E-9FA5-BD676E3350DE}"/>
              </a:ext>
              <a:ext uri="{C183D7F6-B498-43B3-948B-1728B52AA6E4}">
                <adec:decorative xmlns:adec="http://schemas.microsoft.com/office/drawing/2017/decorative" val="0"/>
              </a:ext>
            </a:extLst>
          </p:cNvPr>
          <p:cNvPicPr>
            <a:picLocks noChangeAspect="1"/>
          </p:cNvPicPr>
          <p:nvPr/>
        </p:nvPicPr>
        <p:blipFill>
          <a:blip r:embed="rId2"/>
          <a:stretch>
            <a:fillRect/>
          </a:stretch>
        </p:blipFill>
        <p:spPr>
          <a:xfrm>
            <a:off x="6965004" y="1216419"/>
            <a:ext cx="4930302" cy="5068111"/>
          </a:xfrm>
          <a:prstGeom prst="rect">
            <a:avLst/>
          </a:prstGeom>
        </p:spPr>
      </p:pic>
    </p:spTree>
    <p:extLst>
      <p:ext uri="{BB962C8B-B14F-4D97-AF65-F5344CB8AC3E}">
        <p14:creationId xmlns:p14="http://schemas.microsoft.com/office/powerpoint/2010/main" val="425024608"/>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Getting Familiar with OAAPS">
            <a:extLst>
              <a:ext uri="{FF2B5EF4-FFF2-40B4-BE49-F238E27FC236}">
                <a16:creationId xmlns:a16="http://schemas.microsoft.com/office/drawing/2014/main" id="{4BF0E4EC-3EDF-470B-8FC5-DF2AFDBB5EB0}"/>
              </a:ext>
              <a:ext uri="{C183D7F6-B498-43B3-948B-1728B52AA6E4}">
                <adec:decorative xmlns:adec="http://schemas.microsoft.com/office/drawing/2017/decorative" val="0"/>
              </a:ext>
            </a:extLst>
          </p:cNvPr>
          <p:cNvSpPr>
            <a:spLocks noGrp="1"/>
          </p:cNvSpPr>
          <p:nvPr>
            <p:ph type="title"/>
          </p:nvPr>
        </p:nvSpPr>
        <p:spPr/>
        <p:txBody>
          <a:bodyPr/>
          <a:lstStyle/>
          <a:p>
            <a:r>
              <a:rPr lang="en-US" dirty="0"/>
              <a:t>Getting Familiar with OAAPS</a:t>
            </a:r>
          </a:p>
        </p:txBody>
      </p:sp>
      <p:sp>
        <p:nvSpPr>
          <p:cNvPr id="3" name="Text Placeholder 2" descr="Use the Resource Page!&#10;You can get to this page without signing in to OAAPS, it has A LOT of useful information about the system itself as well as the PPR &#10;">
            <a:extLst>
              <a:ext uri="{FF2B5EF4-FFF2-40B4-BE49-F238E27FC236}">
                <a16:creationId xmlns:a16="http://schemas.microsoft.com/office/drawing/2014/main" id="{7E9CFCC1-FF3E-4B8F-9255-B979D89BE64D}"/>
              </a:ext>
              <a:ext uri="{C183D7F6-B498-43B3-948B-1728B52AA6E4}">
                <adec:decorative xmlns:adec="http://schemas.microsoft.com/office/drawing/2017/decorative" val="0"/>
              </a:ext>
            </a:extLst>
          </p:cNvPr>
          <p:cNvSpPr>
            <a:spLocks noGrp="1"/>
          </p:cNvSpPr>
          <p:nvPr>
            <p:ph type="body" sz="quarter" idx="11"/>
          </p:nvPr>
        </p:nvSpPr>
        <p:spPr>
          <a:xfrm>
            <a:off x="609600" y="1354144"/>
            <a:ext cx="4584970" cy="4792663"/>
          </a:xfrm>
        </p:spPr>
        <p:txBody>
          <a:bodyPr/>
          <a:lstStyle/>
          <a:p>
            <a:r>
              <a:rPr lang="en-US" dirty="0"/>
              <a:t>Use the Resource Page!</a:t>
            </a:r>
          </a:p>
          <a:p>
            <a:r>
              <a:rPr lang="en-US" dirty="0"/>
              <a:t>You can get to this page without signing in to OAAPS, it has A LOT of useful information about the system itself as well as the PPR </a:t>
            </a:r>
          </a:p>
        </p:txBody>
      </p:sp>
      <p:grpSp>
        <p:nvGrpSpPr>
          <p:cNvPr id="7" name="Group 6" descr="Older Americans Act Performance System Website Resources">
            <a:extLst>
              <a:ext uri="{FF2B5EF4-FFF2-40B4-BE49-F238E27FC236}">
                <a16:creationId xmlns:a16="http://schemas.microsoft.com/office/drawing/2014/main" id="{AD6ABEFB-40B8-4CB5-A284-9482CEC36B85}"/>
              </a:ext>
              <a:ext uri="{C183D7F6-B498-43B3-948B-1728B52AA6E4}">
                <adec:decorative xmlns:adec="http://schemas.microsoft.com/office/drawing/2017/decorative" val="0"/>
              </a:ext>
            </a:extLst>
          </p:cNvPr>
          <p:cNvGrpSpPr/>
          <p:nvPr/>
        </p:nvGrpSpPr>
        <p:grpSpPr>
          <a:xfrm>
            <a:off x="5408022" y="1245462"/>
            <a:ext cx="4907144" cy="2716939"/>
            <a:chOff x="5555541" y="1228044"/>
            <a:chExt cx="6240082" cy="3518127"/>
          </a:xfrm>
        </p:grpSpPr>
        <p:pic>
          <p:nvPicPr>
            <p:cNvPr id="5" name="Picture 4">
              <a:extLst>
                <a:ext uri="{FF2B5EF4-FFF2-40B4-BE49-F238E27FC236}">
                  <a16:creationId xmlns:a16="http://schemas.microsoft.com/office/drawing/2014/main" id="{0E818A09-019B-4940-94DE-FECBB6EA49D8}"/>
                </a:ext>
              </a:extLst>
            </p:cNvPr>
            <p:cNvPicPr>
              <a:picLocks noChangeAspect="1"/>
            </p:cNvPicPr>
            <p:nvPr/>
          </p:nvPicPr>
          <p:blipFill>
            <a:blip r:embed="rId2"/>
            <a:stretch>
              <a:fillRect/>
            </a:stretch>
          </p:blipFill>
          <p:spPr>
            <a:xfrm>
              <a:off x="5555541" y="1228044"/>
              <a:ext cx="6240082" cy="3518127"/>
            </a:xfrm>
            <a:prstGeom prst="rect">
              <a:avLst/>
            </a:prstGeom>
          </p:spPr>
        </p:pic>
        <p:sp>
          <p:nvSpPr>
            <p:cNvPr id="6" name="Oval 5">
              <a:extLst>
                <a:ext uri="{FF2B5EF4-FFF2-40B4-BE49-F238E27FC236}">
                  <a16:creationId xmlns:a16="http://schemas.microsoft.com/office/drawing/2014/main" id="{73621480-91CB-4113-BC36-341D417BA3E2}"/>
                </a:ext>
              </a:extLst>
            </p:cNvPr>
            <p:cNvSpPr/>
            <p:nvPr/>
          </p:nvSpPr>
          <p:spPr>
            <a:xfrm>
              <a:off x="6096000" y="1994263"/>
              <a:ext cx="783771" cy="36576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Arrow: Down 11">
            <a:extLst>
              <a:ext uri="{FF2B5EF4-FFF2-40B4-BE49-F238E27FC236}">
                <a16:creationId xmlns:a16="http://schemas.microsoft.com/office/drawing/2014/main" id="{19CE77BA-5380-4C11-B024-7A5CD649F178}"/>
              </a:ext>
              <a:ext uri="{C183D7F6-B498-43B3-948B-1728B52AA6E4}">
                <adec:decorative xmlns:adec="http://schemas.microsoft.com/office/drawing/2017/decorative" val="1"/>
              </a:ext>
            </a:extLst>
          </p:cNvPr>
          <p:cNvSpPr/>
          <p:nvPr/>
        </p:nvSpPr>
        <p:spPr>
          <a:xfrm>
            <a:off x="7683331" y="3726149"/>
            <a:ext cx="287383" cy="67056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descr="Older Americans Act Performance System Website Resources, choose box with Title VI">
            <a:extLst>
              <a:ext uri="{FF2B5EF4-FFF2-40B4-BE49-F238E27FC236}">
                <a16:creationId xmlns:a16="http://schemas.microsoft.com/office/drawing/2014/main" id="{C35354ED-1579-4B8E-B305-48F7DC5F99B4}"/>
              </a:ext>
              <a:ext uri="{C183D7F6-B498-43B3-948B-1728B52AA6E4}">
                <adec:decorative xmlns:adec="http://schemas.microsoft.com/office/drawing/2017/decorative" val="0"/>
              </a:ext>
            </a:extLst>
          </p:cNvPr>
          <p:cNvGrpSpPr/>
          <p:nvPr/>
        </p:nvGrpSpPr>
        <p:grpSpPr>
          <a:xfrm>
            <a:off x="5408021" y="4160457"/>
            <a:ext cx="4907143" cy="1986349"/>
            <a:chOff x="4930479" y="4153485"/>
            <a:chExt cx="5862229" cy="2265235"/>
          </a:xfrm>
        </p:grpSpPr>
        <p:pic>
          <p:nvPicPr>
            <p:cNvPr id="9" name="Picture 8">
              <a:extLst>
                <a:ext uri="{FF2B5EF4-FFF2-40B4-BE49-F238E27FC236}">
                  <a16:creationId xmlns:a16="http://schemas.microsoft.com/office/drawing/2014/main" id="{EDB0B9CC-8FDF-4E58-9491-7A13849ECF62}"/>
                </a:ext>
              </a:extLst>
            </p:cNvPr>
            <p:cNvPicPr>
              <a:picLocks noChangeAspect="1"/>
            </p:cNvPicPr>
            <p:nvPr/>
          </p:nvPicPr>
          <p:blipFill>
            <a:blip r:embed="rId3"/>
            <a:stretch>
              <a:fillRect/>
            </a:stretch>
          </p:blipFill>
          <p:spPr>
            <a:xfrm>
              <a:off x="4930479" y="4153485"/>
              <a:ext cx="5862229" cy="2265235"/>
            </a:xfrm>
            <a:prstGeom prst="rect">
              <a:avLst/>
            </a:prstGeom>
          </p:spPr>
        </p:pic>
        <p:sp>
          <p:nvSpPr>
            <p:cNvPr id="10" name="Rectangle 9">
              <a:extLst>
                <a:ext uri="{FF2B5EF4-FFF2-40B4-BE49-F238E27FC236}">
                  <a16:creationId xmlns:a16="http://schemas.microsoft.com/office/drawing/2014/main" id="{B2F9F731-8582-458E-AAB0-DC9B57ED75AF}"/>
                </a:ext>
              </a:extLst>
            </p:cNvPr>
            <p:cNvSpPr/>
            <p:nvPr/>
          </p:nvSpPr>
          <p:spPr>
            <a:xfrm>
              <a:off x="6932023" y="5286103"/>
              <a:ext cx="1776548" cy="1062446"/>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65448068"/>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6AD9C-549F-475B-85AF-186147E7C9A6}"/>
              </a:ext>
            </a:extLst>
          </p:cNvPr>
          <p:cNvSpPr>
            <a:spLocks noGrp="1"/>
          </p:cNvSpPr>
          <p:nvPr>
            <p:ph type="title"/>
          </p:nvPr>
        </p:nvSpPr>
        <p:spPr/>
        <p:txBody>
          <a:bodyPr/>
          <a:lstStyle/>
          <a:p>
            <a:r>
              <a:rPr lang="en-US" dirty="0"/>
              <a:t>OAAPS Account Basics</a:t>
            </a:r>
          </a:p>
        </p:txBody>
      </p:sp>
      <p:sp>
        <p:nvSpPr>
          <p:cNvPr id="3" name="Text Placeholder 2">
            <a:extLst>
              <a:ext uri="{FF2B5EF4-FFF2-40B4-BE49-F238E27FC236}">
                <a16:creationId xmlns:a16="http://schemas.microsoft.com/office/drawing/2014/main" id="{8A784646-A9B9-4BFE-9322-8E3EEE8B2A8C}"/>
              </a:ext>
            </a:extLst>
          </p:cNvPr>
          <p:cNvSpPr>
            <a:spLocks noGrp="1"/>
          </p:cNvSpPr>
          <p:nvPr>
            <p:ph type="body" sz="quarter" idx="11"/>
          </p:nvPr>
        </p:nvSpPr>
        <p:spPr/>
        <p:txBody>
          <a:bodyPr>
            <a:normAutofit fontScale="92500" lnSpcReduction="20000"/>
          </a:bodyPr>
          <a:lstStyle/>
          <a:p>
            <a:pPr>
              <a:lnSpc>
                <a:spcPct val="120000"/>
              </a:lnSpc>
              <a:spcBef>
                <a:spcPts val="1200"/>
              </a:spcBef>
              <a:spcAft>
                <a:spcPts val="1200"/>
              </a:spcAft>
            </a:pPr>
            <a:r>
              <a:rPr lang="en-US" dirty="0"/>
              <a:t>Your username is your </a:t>
            </a:r>
            <a:r>
              <a:rPr lang="en-US" dirty="0">
                <a:hlinkClick r:id="rId2"/>
              </a:rPr>
              <a:t>firstname.lastname@portal.acl.gov</a:t>
            </a:r>
            <a:endParaRPr lang="en-US" dirty="0"/>
          </a:p>
          <a:p>
            <a:pPr>
              <a:lnSpc>
                <a:spcPct val="120000"/>
              </a:lnSpc>
              <a:spcBef>
                <a:spcPts val="1200"/>
              </a:spcBef>
              <a:spcAft>
                <a:spcPts val="1200"/>
              </a:spcAft>
            </a:pPr>
            <a:r>
              <a:rPr lang="en-US" dirty="0"/>
              <a:t>If you have ever used OAAPS, you have an account</a:t>
            </a:r>
          </a:p>
          <a:p>
            <a:pPr>
              <a:lnSpc>
                <a:spcPct val="120000"/>
              </a:lnSpc>
              <a:spcBef>
                <a:spcPts val="1200"/>
              </a:spcBef>
              <a:spcAft>
                <a:spcPts val="1200"/>
              </a:spcAft>
            </a:pPr>
            <a:r>
              <a:rPr lang="en-US" dirty="0"/>
              <a:t>If you need OAAPS help, contact </a:t>
            </a:r>
            <a:r>
              <a:rPr lang="en-US" dirty="0">
                <a:hlinkClick r:id="rId3"/>
              </a:rPr>
              <a:t>OAAPSHelpdesk@acl.hhs.gov</a:t>
            </a:r>
            <a:endParaRPr lang="en-US" dirty="0"/>
          </a:p>
          <a:p>
            <a:pPr>
              <a:lnSpc>
                <a:spcPct val="120000"/>
              </a:lnSpc>
              <a:spcBef>
                <a:spcPts val="1200"/>
              </a:spcBef>
              <a:spcAft>
                <a:spcPts val="1200"/>
              </a:spcAft>
            </a:pPr>
            <a:r>
              <a:rPr lang="en-US" dirty="0"/>
              <a:t>The OAAPS Resources Page has several How To Guides to help with common issues like logging in and resetting your password</a:t>
            </a:r>
          </a:p>
          <a:p>
            <a:pPr marL="1033463" indent="-393700">
              <a:lnSpc>
                <a:spcPct val="120000"/>
              </a:lnSpc>
              <a:spcBef>
                <a:spcPts val="600"/>
              </a:spcBef>
              <a:spcAft>
                <a:spcPts val="600"/>
              </a:spcAft>
              <a:buFont typeface="Wingdings" panose="05000000000000000000" pitchFamily="2" charset="2"/>
              <a:buChar char="ü"/>
            </a:pPr>
            <a:r>
              <a:rPr lang="en-US" sz="2400" dirty="0">
                <a:hlinkClick r:id="rId4"/>
              </a:rPr>
              <a:t>Activating your OAAPS Account</a:t>
            </a:r>
            <a:endParaRPr lang="en-US" sz="2400" dirty="0"/>
          </a:p>
          <a:p>
            <a:pPr marL="1033463" indent="-393700">
              <a:lnSpc>
                <a:spcPct val="120000"/>
              </a:lnSpc>
              <a:spcBef>
                <a:spcPts val="600"/>
              </a:spcBef>
              <a:spcAft>
                <a:spcPts val="600"/>
              </a:spcAft>
              <a:buFont typeface="Wingdings" panose="05000000000000000000" pitchFamily="2" charset="2"/>
              <a:buChar char="ü"/>
            </a:pPr>
            <a:r>
              <a:rPr lang="en-US" sz="2400" dirty="0">
                <a:hlinkClick r:id="rId5"/>
              </a:rPr>
              <a:t>Logging into your OAAPS Account</a:t>
            </a:r>
            <a:endParaRPr lang="en-US" sz="2400" dirty="0"/>
          </a:p>
          <a:p>
            <a:pPr marL="1033463" indent="-393700">
              <a:lnSpc>
                <a:spcPct val="120000"/>
              </a:lnSpc>
              <a:spcBef>
                <a:spcPts val="600"/>
              </a:spcBef>
              <a:spcAft>
                <a:spcPts val="600"/>
              </a:spcAft>
              <a:buFont typeface="Wingdings" panose="05000000000000000000" pitchFamily="2" charset="2"/>
              <a:buChar char="ü"/>
            </a:pPr>
            <a:r>
              <a:rPr lang="en-US" sz="2400" dirty="0">
                <a:hlinkClick r:id="rId6"/>
              </a:rPr>
              <a:t>Resetting your Password</a:t>
            </a:r>
            <a:endParaRPr lang="en-US" sz="2400" dirty="0"/>
          </a:p>
          <a:p>
            <a:pPr marL="639763" indent="0">
              <a:buNone/>
            </a:pPr>
            <a:endParaRPr lang="en-US" sz="2400" dirty="0"/>
          </a:p>
        </p:txBody>
      </p:sp>
    </p:spTree>
    <p:extLst>
      <p:ext uri="{BB962C8B-B14F-4D97-AF65-F5344CB8AC3E}">
        <p14:creationId xmlns:p14="http://schemas.microsoft.com/office/powerpoint/2010/main" val="723539936"/>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C23BB-57CD-4CE9-8C39-2F5E9D9080F8}"/>
              </a:ext>
            </a:extLst>
          </p:cNvPr>
          <p:cNvSpPr>
            <a:spLocks noGrp="1"/>
          </p:cNvSpPr>
          <p:nvPr>
            <p:ph type="title"/>
          </p:nvPr>
        </p:nvSpPr>
        <p:spPr/>
        <p:txBody>
          <a:bodyPr/>
          <a:lstStyle/>
          <a:p>
            <a:r>
              <a:rPr lang="en-US" dirty="0"/>
              <a:t>Setting up an OAAPS Account</a:t>
            </a:r>
          </a:p>
        </p:txBody>
      </p:sp>
      <p:sp>
        <p:nvSpPr>
          <p:cNvPr id="3" name="Text Placeholder 2">
            <a:extLst>
              <a:ext uri="{FF2B5EF4-FFF2-40B4-BE49-F238E27FC236}">
                <a16:creationId xmlns:a16="http://schemas.microsoft.com/office/drawing/2014/main" id="{BCB40A77-D696-4536-A4C7-C63DDD7DCDED}"/>
              </a:ext>
            </a:extLst>
          </p:cNvPr>
          <p:cNvSpPr>
            <a:spLocks noGrp="1"/>
          </p:cNvSpPr>
          <p:nvPr>
            <p:ph type="body" sz="quarter" idx="11"/>
          </p:nvPr>
        </p:nvSpPr>
        <p:spPr/>
        <p:txBody>
          <a:bodyPr/>
          <a:lstStyle/>
          <a:p>
            <a:r>
              <a:rPr kumimoji="0" lang="en-US" sz="2800" b="0" i="0" u="none" strike="noStrike" kern="1200" cap="none" spc="0" normalizeH="0" baseline="0" noProof="0" dirty="0">
                <a:ln>
                  <a:noFill/>
                </a:ln>
                <a:solidFill>
                  <a:prstClr val="black"/>
                </a:solidFill>
                <a:effectLst/>
                <a:uLnTx/>
                <a:uFillTx/>
                <a:latin typeface="Arial"/>
                <a:ea typeface="+mn-ea"/>
                <a:cs typeface="+mn-cs"/>
              </a:rPr>
              <a:t>If you do NOT have an OAAPS account you can contact </a:t>
            </a:r>
            <a:r>
              <a:rPr kumimoji="0" lang="en-US" sz="2800" b="0" i="0" u="none" strike="noStrike" kern="1200" cap="none" spc="0" normalizeH="0" baseline="0" noProof="0" dirty="0">
                <a:ln>
                  <a:noFill/>
                </a:ln>
                <a:solidFill>
                  <a:prstClr val="black"/>
                </a:solidFill>
                <a:effectLst/>
                <a:uLnTx/>
                <a:uFillTx/>
                <a:latin typeface="Arial"/>
                <a:ea typeface="+mn-ea"/>
                <a:cs typeface="+mn-cs"/>
                <a:hlinkClick r:id="rId2"/>
              </a:rPr>
              <a:t>OAAPSHelpdesk@acl.hhs.gov</a:t>
            </a:r>
            <a:r>
              <a:rPr kumimoji="0" lang="en-US" sz="2800" b="0" i="0" u="none" strike="noStrike" kern="1200" cap="none" spc="0" normalizeH="0" baseline="0" noProof="0" dirty="0">
                <a:ln>
                  <a:noFill/>
                </a:ln>
                <a:solidFill>
                  <a:prstClr val="black"/>
                </a:solidFill>
                <a:effectLst/>
                <a:uLnTx/>
                <a:uFillTx/>
                <a:latin typeface="Arial"/>
                <a:ea typeface="+mn-ea"/>
                <a:cs typeface="+mn-cs"/>
              </a:rPr>
              <a:t> and give them the name, email address, and phone number of the person who needs an account and ACL will get that set up. </a:t>
            </a:r>
          </a:p>
          <a:p>
            <a:r>
              <a:rPr lang="en-US" dirty="0">
                <a:solidFill>
                  <a:prstClr val="black"/>
                </a:solidFill>
                <a:latin typeface="Arial"/>
              </a:rPr>
              <a:t>You will then get an email from </a:t>
            </a:r>
            <a:r>
              <a:rPr lang="en-US" dirty="0">
                <a:solidFill>
                  <a:prstClr val="black"/>
                </a:solidFill>
                <a:latin typeface="Arial"/>
                <a:hlinkClick r:id="rId3"/>
              </a:rPr>
              <a:t>noreply@okta.com</a:t>
            </a:r>
            <a:r>
              <a:rPr lang="en-US" dirty="0">
                <a:solidFill>
                  <a:prstClr val="black"/>
                </a:solidFill>
                <a:latin typeface="Arial"/>
              </a:rPr>
              <a:t> to walk you through setting up your OAAPS account</a:t>
            </a:r>
          </a:p>
          <a:p>
            <a:r>
              <a:rPr kumimoji="0" lang="en-US" sz="2800" b="0" i="0" u="none" strike="noStrike" kern="1200" cap="none" spc="0" normalizeH="0" baseline="0" noProof="0" dirty="0">
                <a:ln>
                  <a:noFill/>
                </a:ln>
                <a:solidFill>
                  <a:prstClr val="black"/>
                </a:solidFill>
                <a:effectLst/>
                <a:uLnTx/>
                <a:uFillTx/>
                <a:latin typeface="Arial"/>
                <a:ea typeface="+mn-ea"/>
                <a:cs typeface="+mn-cs"/>
              </a:rPr>
              <a:t>If you do </a:t>
            </a:r>
            <a:r>
              <a:rPr lang="en-US" dirty="0">
                <a:solidFill>
                  <a:prstClr val="black"/>
                </a:solidFill>
                <a:latin typeface="Arial"/>
              </a:rPr>
              <a:t>NOT get an email from </a:t>
            </a:r>
            <a:r>
              <a:rPr lang="en-US" dirty="0">
                <a:solidFill>
                  <a:prstClr val="black"/>
                </a:solidFill>
                <a:latin typeface="Arial"/>
                <a:hlinkClick r:id="rId3"/>
              </a:rPr>
              <a:t>noreply@okta.com</a:t>
            </a:r>
            <a:r>
              <a:rPr lang="en-US" dirty="0">
                <a:solidFill>
                  <a:prstClr val="black"/>
                </a:solidFill>
                <a:latin typeface="Arial"/>
              </a:rPr>
              <a:t> it may be in your junk mail or spam – if it is not there, you may need to talk to your IT department about making “</a:t>
            </a:r>
            <a:r>
              <a:rPr lang="en-US" b="1" u="sng" dirty="0">
                <a:solidFill>
                  <a:srgbClr val="0070C0"/>
                </a:solidFill>
                <a:latin typeface="Arial"/>
              </a:rPr>
              <a:t>okta.com</a:t>
            </a:r>
            <a:r>
              <a:rPr lang="en-US" dirty="0">
                <a:solidFill>
                  <a:prstClr val="black"/>
                </a:solidFill>
                <a:latin typeface="Arial"/>
              </a:rPr>
              <a:t>” a safe sender. </a:t>
            </a:r>
            <a:endParaRPr kumimoji="0" lang="en-US" sz="2800" b="0" i="0" u="none" strike="noStrike" kern="1200" cap="none" spc="0" normalizeH="0" baseline="0" noProof="0" dirty="0">
              <a:ln>
                <a:noFill/>
              </a:ln>
              <a:solidFill>
                <a:prstClr val="black"/>
              </a:solidFill>
              <a:effectLst/>
              <a:uLnTx/>
              <a:uFillTx/>
              <a:latin typeface="Arial"/>
              <a:ea typeface="+mn-ea"/>
              <a:cs typeface="+mn-cs"/>
            </a:endParaRPr>
          </a:p>
          <a:p>
            <a:endParaRPr lang="en-US" dirty="0"/>
          </a:p>
        </p:txBody>
      </p:sp>
    </p:spTree>
    <p:extLst>
      <p:ext uri="{BB962C8B-B14F-4D97-AF65-F5344CB8AC3E}">
        <p14:creationId xmlns:p14="http://schemas.microsoft.com/office/powerpoint/2010/main" val="2888314859"/>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4EDBE-FE7D-474D-8591-97BD1177FD86}"/>
              </a:ext>
            </a:extLst>
          </p:cNvPr>
          <p:cNvSpPr>
            <a:spLocks noGrp="1"/>
          </p:cNvSpPr>
          <p:nvPr>
            <p:ph type="title"/>
          </p:nvPr>
        </p:nvSpPr>
        <p:spPr/>
        <p:txBody>
          <a:bodyPr/>
          <a:lstStyle/>
          <a:p>
            <a:r>
              <a:rPr lang="en-US" dirty="0"/>
              <a:t>Getting into the PPR</a:t>
            </a:r>
          </a:p>
        </p:txBody>
      </p:sp>
      <p:sp>
        <p:nvSpPr>
          <p:cNvPr id="3" name="Text Placeholder 2">
            <a:extLst>
              <a:ext uri="{FF2B5EF4-FFF2-40B4-BE49-F238E27FC236}">
                <a16:creationId xmlns:a16="http://schemas.microsoft.com/office/drawing/2014/main" id="{77121D9F-FA63-4933-BB4C-1776B0C5D82F}"/>
              </a:ext>
            </a:extLst>
          </p:cNvPr>
          <p:cNvSpPr>
            <a:spLocks noGrp="1"/>
          </p:cNvSpPr>
          <p:nvPr>
            <p:ph type="body" sz="quarter" idx="11"/>
          </p:nvPr>
        </p:nvSpPr>
        <p:spPr/>
        <p:txBody>
          <a:bodyPr/>
          <a:lstStyle/>
          <a:p>
            <a:r>
              <a:rPr lang="en-US" dirty="0"/>
              <a:t>The PPR has changed and categories have been updated</a:t>
            </a:r>
          </a:p>
          <a:p>
            <a:r>
              <a:rPr lang="en-US" dirty="0"/>
              <a:t>For instance: </a:t>
            </a:r>
          </a:p>
          <a:p>
            <a:pPr marL="627063" lvl="1" indent="-169863">
              <a:buFont typeface="Arial" panose="020B0604020202020204" pitchFamily="34" charset="0"/>
              <a:buChar char="•"/>
            </a:pPr>
            <a:r>
              <a:rPr lang="en-US" dirty="0"/>
              <a:t>Information and assistance was “unduplicated” elders – now it is “contacts” </a:t>
            </a:r>
          </a:p>
          <a:p>
            <a:pPr marL="627063" lvl="1" indent="-169863">
              <a:buFont typeface="Arial" panose="020B0604020202020204" pitchFamily="34" charset="0"/>
              <a:buChar char="•"/>
            </a:pPr>
            <a:r>
              <a:rPr lang="en-US" dirty="0"/>
              <a:t>Nutrition education was “hours” – now it is “sessions” </a:t>
            </a:r>
          </a:p>
          <a:p>
            <a:pPr marL="627063" lvl="1" indent="-169863">
              <a:buFont typeface="Arial" panose="020B0604020202020204" pitchFamily="34" charset="0"/>
              <a:buChar char="•"/>
            </a:pPr>
            <a:r>
              <a:rPr lang="en-US" dirty="0"/>
              <a:t>Transportation was only one-way trips – now also “unduplicated people”</a:t>
            </a:r>
          </a:p>
          <a:p>
            <a:pPr marL="627063" lvl="1" indent="-169863">
              <a:buFont typeface="Arial" panose="020B0604020202020204" pitchFamily="34" charset="0"/>
              <a:buChar char="•"/>
            </a:pPr>
            <a:r>
              <a:rPr lang="en-US" dirty="0"/>
              <a:t>We have new questions about number of people served in in-home services, we have questions about funding, social events. </a:t>
            </a:r>
          </a:p>
          <a:p>
            <a:pPr marL="400050" lvl="1" indent="-342900"/>
            <a:endParaRPr lang="en-US" dirty="0"/>
          </a:p>
        </p:txBody>
      </p:sp>
    </p:spTree>
    <p:extLst>
      <p:ext uri="{BB962C8B-B14F-4D97-AF65-F5344CB8AC3E}">
        <p14:creationId xmlns:p14="http://schemas.microsoft.com/office/powerpoint/2010/main" val="690966982"/>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F0EE2-B4FE-4E53-B6EF-794455FD51CD}"/>
              </a:ext>
            </a:extLst>
          </p:cNvPr>
          <p:cNvSpPr>
            <a:spLocks noGrp="1"/>
          </p:cNvSpPr>
          <p:nvPr>
            <p:ph type="title"/>
          </p:nvPr>
        </p:nvSpPr>
        <p:spPr/>
        <p:txBody>
          <a:bodyPr/>
          <a:lstStyle/>
          <a:p>
            <a:r>
              <a:rPr lang="en-US" dirty="0"/>
              <a:t>Keep a copy of the PPR and the Definitions on hand</a:t>
            </a:r>
          </a:p>
        </p:txBody>
      </p:sp>
      <p:sp>
        <p:nvSpPr>
          <p:cNvPr id="3" name="Text Placeholder 2">
            <a:extLst>
              <a:ext uri="{FF2B5EF4-FFF2-40B4-BE49-F238E27FC236}">
                <a16:creationId xmlns:a16="http://schemas.microsoft.com/office/drawing/2014/main" id="{17E71249-1C64-4EC6-8319-7233FC48B0E7}"/>
              </a:ext>
            </a:extLst>
          </p:cNvPr>
          <p:cNvSpPr>
            <a:spLocks noGrp="1"/>
          </p:cNvSpPr>
          <p:nvPr>
            <p:ph type="body" sz="quarter" idx="11"/>
          </p:nvPr>
        </p:nvSpPr>
        <p:spPr>
          <a:xfrm>
            <a:off x="609600" y="1354144"/>
            <a:ext cx="4014651" cy="4792663"/>
          </a:xfrm>
        </p:spPr>
        <p:txBody>
          <a:bodyPr/>
          <a:lstStyle/>
          <a:p>
            <a:r>
              <a:rPr lang="en-US" dirty="0"/>
              <a:t>Recommendation to keep a copy of each of these nearby and share with staff so you know how the services are defined and counted. </a:t>
            </a:r>
          </a:p>
        </p:txBody>
      </p:sp>
      <p:pic>
        <p:nvPicPr>
          <p:cNvPr id="5" name="Picture 4" descr="Graphic image of a pdf version of a Title VI PPR Form">
            <a:extLst>
              <a:ext uri="{FF2B5EF4-FFF2-40B4-BE49-F238E27FC236}">
                <a16:creationId xmlns:a16="http://schemas.microsoft.com/office/drawing/2014/main" id="{8860F105-371A-4CE3-9206-5C60971151F0}"/>
              </a:ext>
              <a:ext uri="{C183D7F6-B498-43B3-948B-1728B52AA6E4}">
                <adec:decorative xmlns:adec="http://schemas.microsoft.com/office/drawing/2017/decorative" val="0"/>
              </a:ext>
            </a:extLst>
          </p:cNvPr>
          <p:cNvPicPr>
            <a:picLocks noChangeAspect="1"/>
          </p:cNvPicPr>
          <p:nvPr/>
        </p:nvPicPr>
        <p:blipFill>
          <a:blip r:embed="rId2"/>
          <a:stretch>
            <a:fillRect/>
          </a:stretch>
        </p:blipFill>
        <p:spPr>
          <a:xfrm>
            <a:off x="4760776" y="1294878"/>
            <a:ext cx="3065078" cy="3544148"/>
          </a:xfrm>
          <a:prstGeom prst="rect">
            <a:avLst/>
          </a:prstGeom>
          <a:ln w="25400">
            <a:solidFill>
              <a:schemeClr val="accent1"/>
            </a:solidFill>
          </a:ln>
        </p:spPr>
      </p:pic>
      <p:sp>
        <p:nvSpPr>
          <p:cNvPr id="8" name="TextBox 7">
            <a:extLst>
              <a:ext uri="{FF2B5EF4-FFF2-40B4-BE49-F238E27FC236}">
                <a16:creationId xmlns:a16="http://schemas.microsoft.com/office/drawing/2014/main" id="{26C32231-BF48-493E-A7BA-6B80AD94EC45}"/>
              </a:ext>
            </a:extLst>
          </p:cNvPr>
          <p:cNvSpPr txBox="1"/>
          <p:nvPr/>
        </p:nvSpPr>
        <p:spPr>
          <a:xfrm>
            <a:off x="7825854" y="1294878"/>
            <a:ext cx="3596591" cy="923330"/>
          </a:xfrm>
          <a:prstGeom prst="rect">
            <a:avLst/>
          </a:prstGeom>
          <a:noFill/>
        </p:spPr>
        <p:txBody>
          <a:bodyPr wrap="square" rtlCol="0">
            <a:spAutoFit/>
          </a:bodyPr>
          <a:lstStyle/>
          <a:p>
            <a:pPr marL="285750" indent="-285750">
              <a:buFont typeface="Wingdings" panose="05000000000000000000" pitchFamily="2" charset="2"/>
              <a:buChar char="ü"/>
            </a:pPr>
            <a:r>
              <a:rPr lang="en-US" u="sng" dirty="0">
                <a:solidFill>
                  <a:srgbClr val="0070C0"/>
                </a:solidFill>
              </a:rPr>
              <a:t>https://oaaps.acl.gov/api/upload/download?title=VI&amp;downloadType=NewPPRForm</a:t>
            </a:r>
          </a:p>
        </p:txBody>
      </p:sp>
      <p:sp>
        <p:nvSpPr>
          <p:cNvPr id="9" name="TextBox 8">
            <a:extLst>
              <a:ext uri="{FF2B5EF4-FFF2-40B4-BE49-F238E27FC236}">
                <a16:creationId xmlns:a16="http://schemas.microsoft.com/office/drawing/2014/main" id="{55B1C91C-7DEA-4E40-BEE0-E7203BF95E02}"/>
              </a:ext>
            </a:extLst>
          </p:cNvPr>
          <p:cNvSpPr txBox="1"/>
          <p:nvPr/>
        </p:nvSpPr>
        <p:spPr>
          <a:xfrm>
            <a:off x="4920343" y="5685142"/>
            <a:ext cx="3706990" cy="923330"/>
          </a:xfrm>
          <a:prstGeom prst="rect">
            <a:avLst/>
          </a:prstGeom>
          <a:noFill/>
        </p:spPr>
        <p:txBody>
          <a:bodyPr wrap="square" rtlCol="0">
            <a:spAutoFit/>
          </a:bodyPr>
          <a:lstStyle/>
          <a:p>
            <a:pPr marL="285750" indent="-285750">
              <a:buFont typeface="Wingdings" panose="05000000000000000000" pitchFamily="2" charset="2"/>
              <a:buChar char="ü"/>
            </a:pPr>
            <a:r>
              <a:rPr lang="en-US" u="sng" dirty="0">
                <a:solidFill>
                  <a:srgbClr val="0070C0"/>
                </a:solidFill>
              </a:rPr>
              <a:t>https://oaaps.acl.gov/api/upload/download?title=VI&amp;downloadType=VIComponentsAndDefs</a:t>
            </a:r>
          </a:p>
        </p:txBody>
      </p:sp>
      <p:pic>
        <p:nvPicPr>
          <p:cNvPr id="7" name="Picture 6" descr="Graphic image of page 1 of the Title VI Program Performance Report (PPR) Reporting Definitions document for grant year April 1, 2020-March 31, 2023.">
            <a:extLst>
              <a:ext uri="{FF2B5EF4-FFF2-40B4-BE49-F238E27FC236}">
                <a16:creationId xmlns:a16="http://schemas.microsoft.com/office/drawing/2014/main" id="{03B40027-23B1-4C3F-8654-7B90756AA15E}"/>
              </a:ext>
              <a:ext uri="{C183D7F6-B498-43B3-948B-1728B52AA6E4}">
                <adec:decorative xmlns:adec="http://schemas.microsoft.com/office/drawing/2017/decorative" val="0"/>
              </a:ext>
            </a:extLst>
          </p:cNvPr>
          <p:cNvPicPr>
            <a:picLocks noChangeAspect="1"/>
          </p:cNvPicPr>
          <p:nvPr/>
        </p:nvPicPr>
        <p:blipFill>
          <a:blip r:embed="rId3"/>
          <a:stretch>
            <a:fillRect/>
          </a:stretch>
        </p:blipFill>
        <p:spPr>
          <a:xfrm>
            <a:off x="8702607" y="2913687"/>
            <a:ext cx="3149759" cy="3727232"/>
          </a:xfrm>
          <a:prstGeom prst="rect">
            <a:avLst/>
          </a:prstGeom>
          <a:ln w="28575">
            <a:solidFill>
              <a:schemeClr val="accent1"/>
            </a:solidFill>
          </a:ln>
        </p:spPr>
      </p:pic>
    </p:spTree>
    <p:extLst>
      <p:ext uri="{BB962C8B-B14F-4D97-AF65-F5344CB8AC3E}">
        <p14:creationId xmlns:p14="http://schemas.microsoft.com/office/powerpoint/2010/main" val="2509350943"/>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B8F77-5474-46DC-A214-1C9A84971B67}"/>
              </a:ext>
            </a:extLst>
          </p:cNvPr>
          <p:cNvSpPr>
            <a:spLocks noGrp="1"/>
          </p:cNvSpPr>
          <p:nvPr>
            <p:ph type="title"/>
          </p:nvPr>
        </p:nvSpPr>
        <p:spPr/>
        <p:txBody>
          <a:bodyPr/>
          <a:lstStyle/>
          <a:p>
            <a:r>
              <a:rPr lang="en-US" dirty="0"/>
              <a:t>Reporting Basics</a:t>
            </a:r>
          </a:p>
        </p:txBody>
      </p:sp>
      <p:sp>
        <p:nvSpPr>
          <p:cNvPr id="3" name="Text Placeholder 2">
            <a:extLst>
              <a:ext uri="{FF2B5EF4-FFF2-40B4-BE49-F238E27FC236}">
                <a16:creationId xmlns:a16="http://schemas.microsoft.com/office/drawing/2014/main" id="{639CED9D-43F7-428A-80AF-59D0A8F238EB}"/>
              </a:ext>
            </a:extLst>
          </p:cNvPr>
          <p:cNvSpPr>
            <a:spLocks noGrp="1"/>
          </p:cNvSpPr>
          <p:nvPr>
            <p:ph type="body" sz="quarter" idx="11"/>
          </p:nvPr>
        </p:nvSpPr>
        <p:spPr>
          <a:xfrm>
            <a:off x="609600" y="1354144"/>
            <a:ext cx="11201400" cy="5357941"/>
          </a:xfrm>
        </p:spPr>
        <p:txBody>
          <a:bodyPr>
            <a:normAutofit/>
          </a:bodyPr>
          <a:lstStyle/>
          <a:p>
            <a:r>
              <a:rPr lang="en-US" sz="3200" dirty="0"/>
              <a:t>“Unduplicated” means “individual”</a:t>
            </a:r>
          </a:p>
          <a:p>
            <a:r>
              <a:rPr lang="en-US" sz="3200" dirty="0"/>
              <a:t>Contacts means calls, can be texts, or emails</a:t>
            </a:r>
          </a:p>
          <a:p>
            <a:r>
              <a:rPr lang="en-US" sz="3200" dirty="0"/>
              <a:t>If you have a Part A/B and a Part C program, make sure you are counting services based on who is requesting them and for what purpose.</a:t>
            </a:r>
          </a:p>
          <a:p>
            <a:pPr marL="574675" lvl="1" indent="-169863">
              <a:buFont typeface="Arial" panose="020B0604020202020204" pitchFamily="34" charset="0"/>
              <a:buChar char="•"/>
            </a:pPr>
            <a:r>
              <a:rPr lang="en-US" sz="2800" i="1" dirty="0"/>
              <a:t>An elder asking for a grab-bar in their home should be counted under Part A/B “other supportive service” – but if the grab-bar was requested by the elder’s son as the elder’s caregiver, then you should count this service as a home-modification/repair under Supplemental Services in Part C</a:t>
            </a:r>
          </a:p>
          <a:p>
            <a:pPr marL="404812" lvl="1" indent="0">
              <a:buNone/>
            </a:pPr>
            <a:endParaRPr lang="en-US" i="1" dirty="0"/>
          </a:p>
        </p:txBody>
      </p:sp>
    </p:spTree>
    <p:extLst>
      <p:ext uri="{BB962C8B-B14F-4D97-AF65-F5344CB8AC3E}">
        <p14:creationId xmlns:p14="http://schemas.microsoft.com/office/powerpoint/2010/main" val="770600522"/>
      </p:ext>
    </p:extLst>
  </p:cSld>
  <p:clrMapOvr>
    <a:masterClrMapping/>
  </p:clrMapOvr>
  <p:transition>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ACL OAAPS">
      <a:dk1>
        <a:sysClr val="windowText" lastClr="000000"/>
      </a:dk1>
      <a:lt1>
        <a:sysClr val="window" lastClr="FFFFFF"/>
      </a:lt1>
      <a:dk2>
        <a:srgbClr val="094F8F"/>
      </a:dk2>
      <a:lt2>
        <a:srgbClr val="FFFFFF"/>
      </a:lt2>
      <a:accent1>
        <a:srgbClr val="094F8F"/>
      </a:accent1>
      <a:accent2>
        <a:srgbClr val="FBA523"/>
      </a:accent2>
      <a:accent3>
        <a:srgbClr val="033458"/>
      </a:accent3>
      <a:accent4>
        <a:srgbClr val="B5BBBD"/>
      </a:accent4>
      <a:accent5>
        <a:srgbClr val="76C9DE"/>
      </a:accent5>
      <a:accent6>
        <a:srgbClr val="C5E1FC"/>
      </a:accent6>
      <a:hlink>
        <a:srgbClr val="0563C1"/>
      </a:hlink>
      <a:folHlink>
        <a:srgbClr val="954F72"/>
      </a:folHlink>
    </a:clrScheme>
    <a:fontScheme name="ACL OAAPS">
      <a:majorFont>
        <a:latin typeface="Arial"/>
        <a:ea typeface=""/>
        <a:cs typeface=""/>
      </a:majorFont>
      <a:minorFont>
        <a:latin typeface="Arial"/>
        <a:ea typeface=""/>
        <a:cs typeface=""/>
      </a:minorFont>
    </a:fontScheme>
    <a:fmtScheme name="Banded Edge">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17779" dir="5400000" rotWithShape="0">
              <a:srgbClr val="000000">
                <a:alpha val="4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307</TotalTime>
  <Words>3251</Words>
  <Application>Microsoft Office PowerPoint</Application>
  <PresentationFormat>Widescreen</PresentationFormat>
  <Paragraphs>191</Paragraphs>
  <Slides>21</Slides>
  <Notes>11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21</vt:i4>
      </vt:variant>
    </vt:vector>
  </HeadingPairs>
  <TitlesOfParts>
    <vt:vector size="27" baseType="lpstr">
      <vt:lpstr>Arial</vt:lpstr>
      <vt:lpstr>Calibri</vt:lpstr>
      <vt:lpstr>Calibri Light</vt:lpstr>
      <vt:lpstr>Wingdings</vt:lpstr>
      <vt:lpstr>Office Theme</vt:lpstr>
      <vt:lpstr>1_Office Theme</vt:lpstr>
      <vt:lpstr>Talking about the Title VI Program Performance Report (PPR) and the Older Americans Act Performance System (OAAPS)</vt:lpstr>
      <vt:lpstr>What We Will Cover Today</vt:lpstr>
      <vt:lpstr>OAAPS and the PPR</vt:lpstr>
      <vt:lpstr>Getting Familiar with OAAPS</vt:lpstr>
      <vt:lpstr>OAAPS Account Basics</vt:lpstr>
      <vt:lpstr>Setting up an OAAPS Account</vt:lpstr>
      <vt:lpstr>Getting into the PPR</vt:lpstr>
      <vt:lpstr>Keep a copy of the PPR and the Definitions on hand</vt:lpstr>
      <vt:lpstr>Reporting Basics</vt:lpstr>
      <vt:lpstr>A Note on Zeros and Variances</vt:lpstr>
      <vt:lpstr>Required Services</vt:lpstr>
      <vt:lpstr>Regularly Mis- or Under- reported – A/B</vt:lpstr>
      <vt:lpstr>Regularly Mis- or Under- reported – A/B</vt:lpstr>
      <vt:lpstr>Regularly Mis- or Under- reported – A/B</vt:lpstr>
      <vt:lpstr>Regularly Mis- or Under- reported – C</vt:lpstr>
      <vt:lpstr>Regularly Mis- or Under- reported – C</vt:lpstr>
      <vt:lpstr>Regularly Mis- or Under- reported – C</vt:lpstr>
      <vt:lpstr>Regularly Mis- or Under- reported – C</vt:lpstr>
      <vt:lpstr>Regularly Mis- or Under- reported – C</vt:lpstr>
      <vt:lpstr>Quick OAAPS Walkthrough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Slide Option A</dc:title>
  <dc:creator>Hudgins, Kristen (ACL)</dc:creator>
  <cp:lastModifiedBy>Laura Stevenson</cp:lastModifiedBy>
  <cp:revision>36</cp:revision>
  <dcterms:created xsi:type="dcterms:W3CDTF">2022-04-19T13:01:40Z</dcterms:created>
  <dcterms:modified xsi:type="dcterms:W3CDTF">2022-09-16T17:45:22Z</dcterms:modified>
</cp:coreProperties>
</file>