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1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5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6352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74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8710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27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97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74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4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6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4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8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2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C471-B89A-4291-BCA7-09D42C77D751}" type="datetimeFigureOut">
              <a:rPr lang="en-US" smtClean="0"/>
              <a:t>3/7/2020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269379-B8E5-42E8-AB76-27D6F65C00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4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NEW! </a:t>
            </a:r>
            <a:br>
              <a:rPr lang="en-US" dirty="0"/>
            </a:br>
            <a:r>
              <a:rPr lang="en-US" dirty="0"/>
              <a:t>Title VI Monitoring Tool </a:t>
            </a:r>
          </a:p>
        </p:txBody>
      </p:sp>
    </p:spTree>
    <p:extLst>
      <p:ext uri="{BB962C8B-B14F-4D97-AF65-F5344CB8AC3E}">
        <p14:creationId xmlns:p14="http://schemas.microsoft.com/office/powerpoint/2010/main" val="3911722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81891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Reflections Sheet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5455"/>
            <a:ext cx="8596668" cy="46559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This sheet is an opportunity for your grant to reflect on the activities of your grant.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There are four questions for you to answer each moth: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75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do you get a copy of this monitoring tool?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9818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Who am I?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168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Jasmine Aplin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 am a new member on Cynthia’s team.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 have a JD and I’m also working on an MPH.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For the past 4 years, I’ve worked at the Center for Medicare and Medicaid Services (CMS).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My personal interests are running marathons and my 3 dachshunds.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763" y="4265200"/>
            <a:ext cx="3139255" cy="1770539"/>
          </a:xfrm>
          <a:prstGeom prst="rect">
            <a:avLst/>
          </a:prstGeom>
        </p:spPr>
      </p:pic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999" y="4246667"/>
            <a:ext cx="1040291" cy="184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8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am I here?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2401"/>
            <a:ext cx="8596668" cy="46189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get your input on a new </a:t>
            </a:r>
            <a:r>
              <a:rPr lang="en-US" b="1" dirty="0"/>
              <a:t>VOLUNTARY</a:t>
            </a:r>
            <a:r>
              <a:rPr lang="en-US" dirty="0"/>
              <a:t> monitoring tool for title VI  grantees. </a:t>
            </a:r>
          </a:p>
        </p:txBody>
      </p:sp>
    </p:spTree>
    <p:extLst>
      <p:ext uri="{BB962C8B-B14F-4D97-AF65-F5344CB8AC3E}">
        <p14:creationId xmlns:p14="http://schemas.microsoft.com/office/powerpoint/2010/main" val="409284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7163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What is this tool?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237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tool is intended to: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Assist you in tracking the progress of your grant.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Help you fill out your annual Title VI report.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Give you an opportunity to set goals for all aspects of your grant.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Help you identify areas of your grant that you have questions about.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Help ensure a smooth transition if you have any changes in your title VI staff.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75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this tool is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1680"/>
            <a:ext cx="8596668" cy="3880773"/>
          </a:xfrm>
        </p:spPr>
        <p:txBody>
          <a:bodyPr/>
          <a:lstStyle/>
          <a:p>
            <a:r>
              <a:rPr lang="en-US" dirty="0"/>
              <a:t>This monitoring tool is not mandatory. </a:t>
            </a:r>
          </a:p>
          <a:p>
            <a:r>
              <a:rPr lang="en-US" dirty="0"/>
              <a:t>ACL will not be collecting your report. </a:t>
            </a:r>
          </a:p>
          <a:p>
            <a:r>
              <a:rPr lang="en-US" dirty="0"/>
              <a:t>HOWEVER, we encourage you to share your report with the ACL team if you have any questions or would like to share your success.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***Please Note***This report does not substitute your title VI annual report or any financial information you enter in PMS. </a:t>
            </a:r>
          </a:p>
        </p:txBody>
      </p:sp>
    </p:spTree>
    <p:extLst>
      <p:ext uri="{BB962C8B-B14F-4D97-AF65-F5344CB8AC3E}">
        <p14:creationId xmlns:p14="http://schemas.microsoft.com/office/powerpoint/2010/main" val="2840643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1745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Contents of the monitoring tool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4" y="1135352"/>
            <a:ext cx="8596668" cy="3880773"/>
          </a:xfrm>
        </p:spPr>
        <p:txBody>
          <a:bodyPr/>
          <a:lstStyle/>
          <a:p>
            <a:r>
              <a:rPr lang="en-US" dirty="0"/>
              <a:t>Instructions Sheet</a:t>
            </a:r>
          </a:p>
          <a:p>
            <a:r>
              <a:rPr lang="en-US" dirty="0"/>
              <a:t>Data Sheet </a:t>
            </a:r>
          </a:p>
          <a:p>
            <a:r>
              <a:rPr lang="en-US" dirty="0"/>
              <a:t>Dashboard Sheet </a:t>
            </a:r>
          </a:p>
          <a:p>
            <a:r>
              <a:rPr lang="en-US" dirty="0"/>
              <a:t>Reflections Sheet </a:t>
            </a:r>
          </a:p>
        </p:txBody>
      </p:sp>
    </p:spTree>
    <p:extLst>
      <p:ext uri="{BB962C8B-B14F-4D97-AF65-F5344CB8AC3E}">
        <p14:creationId xmlns:p14="http://schemas.microsoft.com/office/powerpoint/2010/main" val="1992242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Instructions Sheet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2401"/>
            <a:ext cx="8596668" cy="4618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Instructions Sheet has directions for how to fill out the monitoring tool.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Instructions Sheet is also available as a separate document so that you can easily refer to the instructions while you complete the monitoring tool. </a:t>
            </a:r>
          </a:p>
        </p:txBody>
      </p:sp>
    </p:spTree>
    <p:extLst>
      <p:ext uri="{BB962C8B-B14F-4D97-AF65-F5344CB8AC3E}">
        <p14:creationId xmlns:p14="http://schemas.microsoft.com/office/powerpoint/2010/main" val="111362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170" y="50800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Data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7745"/>
            <a:ext cx="8596668" cy="46836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Data Sheet is where you will fill out the numeric results of your grant.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fill out the Data Sheet you will: </a:t>
            </a:r>
          </a:p>
          <a:p>
            <a:pPr marL="457200" lvl="1" indent="0">
              <a:buNone/>
            </a:pPr>
            <a:r>
              <a:rPr lang="en-US" dirty="0"/>
              <a:t>Step 1: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43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Dashboard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6004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Dashboard Sheet will give you charts, based on the information in the Data Sheet.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charts show: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The total Title VI amount spent vs. the Title VI amount that’s unspent.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The total amount spent on indirect costs vs. the amount of indirect costs that’s unspent.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The number of elders served each month.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The amount of congregate meals served.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The amount of home-delivered meals served. </a:t>
            </a:r>
          </a:p>
        </p:txBody>
      </p:sp>
    </p:spTree>
    <p:extLst>
      <p:ext uri="{BB962C8B-B14F-4D97-AF65-F5344CB8AC3E}">
        <p14:creationId xmlns:p14="http://schemas.microsoft.com/office/powerpoint/2010/main" val="25138251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</TotalTime>
  <Words>432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NEW!  Title VI Monitoring Tool </vt:lpstr>
      <vt:lpstr>Who am I? </vt:lpstr>
      <vt:lpstr>Why am I here? </vt:lpstr>
      <vt:lpstr>What is this tool? </vt:lpstr>
      <vt:lpstr>What this tool is NOT</vt:lpstr>
      <vt:lpstr>Contents of the monitoring tool </vt:lpstr>
      <vt:lpstr>Instructions Sheet </vt:lpstr>
      <vt:lpstr>Data Sheet</vt:lpstr>
      <vt:lpstr>Dashboard Sheet</vt:lpstr>
      <vt:lpstr>Reflections Sheet </vt:lpstr>
      <vt:lpstr>How do you get a copy of this monitoring tool? </vt:lpstr>
    </vt:vector>
  </TitlesOfParts>
  <Company>HHS/ITIO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NEW! Title VI Monitoring Tool</dc:title>
  <dc:creator>Aplin, Jasmine (ACL)</dc:creator>
  <cp:lastModifiedBy>Joaquin Phoenix</cp:lastModifiedBy>
  <cp:revision>24</cp:revision>
  <dcterms:created xsi:type="dcterms:W3CDTF">2020-02-04T19:29:39Z</dcterms:created>
  <dcterms:modified xsi:type="dcterms:W3CDTF">2020-03-08T02:29:05Z</dcterms:modified>
</cp:coreProperties>
</file>