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 id="2147483667" r:id="rId3"/>
    <p:sldMasterId id="2147483668" r:id="rId4"/>
    <p:sldMasterId id="2147483669" r:id="rId5"/>
    <p:sldMasterId id="2147483670" r:id="rId6"/>
    <p:sldMasterId id="2147483671" r:id="rId7"/>
    <p:sldMasterId id="2147483672" r:id="rId8"/>
    <p:sldMasterId id="2147483673" r:id="rId9"/>
    <p:sldMasterId id="2147483674" r:id="rId10"/>
    <p:sldMasterId id="2147483675" r:id="rId11"/>
    <p:sldMasterId id="2147483676" r:id="rId12"/>
    <p:sldMasterId id="2147483677" r:id="rId13"/>
    <p:sldMasterId id="2147483678" r:id="rId14"/>
    <p:sldMasterId id="2147483679" r:id="rId15"/>
    <p:sldMasterId id="2147483680" r:id="rId16"/>
    <p:sldMasterId id="2147483681" r:id="rId17"/>
  </p:sldMasterIdLst>
  <p:notesMasterIdLst>
    <p:notesMasterId r:id="rId32"/>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Lst>
  <p:sldSz cx="9144000" cy="6858000" type="screen4x3"/>
  <p:notesSz cx="7010400" cy="9236075"/>
  <p:embeddedFontLs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Georgia" panose="02040502050405020303" pitchFamily="18" charset="0"/>
      <p:regular r:id="rId41"/>
      <p:bold r:id="rId42"/>
      <p:italic r:id="rId43"/>
      <p:boldItalic r:id="rId44"/>
    </p:embeddedFont>
    <p:embeddedFont>
      <p:font typeface="Leelawadee" panose="020B0502040204020203" pitchFamily="34" charset="-34"/>
      <p:regular r:id="rId45"/>
      <p:bold r:id="rId46"/>
    </p:embeddedFont>
    <p:embeddedFont>
      <p:font typeface="Libre Baskerville" panose="020B0604020202020204" charset="0"/>
      <p:regular r:id="rId47"/>
      <p:bold r:id="rId48"/>
      <p: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font" Target="fonts/font4.fntdata"/><Relationship Id="rId49" Type="http://schemas.openxmlformats.org/officeDocument/2006/relationships/font" Target="fonts/font17.fntdata"/><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Master" Target="slideMasters/slideMaster8.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35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970337" y="0"/>
            <a:ext cx="3038475" cy="4635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1427162" y="1154112"/>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45000"/>
            <a:ext cx="5607050" cy="36369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772525"/>
            <a:ext cx="3038475" cy="4635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970337" y="8772525"/>
            <a:ext cx="3038475" cy="46355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1: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96" name="Google Shape;696;p1:notes"/>
          <p:cNvSpPr txBox="1">
            <a:spLocks noGrp="1"/>
          </p:cNvSpPr>
          <p:nvPr>
            <p:ph type="body" idx="1"/>
          </p:nvPr>
        </p:nvSpPr>
        <p:spPr>
          <a:xfrm>
            <a:off x="701675" y="4445000"/>
            <a:ext cx="5607050" cy="36369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p1:notes"/>
          <p:cNvSpPr txBox="1"/>
          <p:nvPr/>
        </p:nvSpPr>
        <p:spPr>
          <a:xfrm>
            <a:off x="3970337" y="8772525"/>
            <a:ext cx="3038475" cy="46355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10:notes"/>
          <p:cNvSpPr txBox="1">
            <a:spLocks noGrp="1"/>
          </p:cNvSpPr>
          <p:nvPr>
            <p:ph type="body" idx="1"/>
          </p:nvPr>
        </p:nvSpPr>
        <p:spPr>
          <a:xfrm>
            <a:off x="701675" y="4445000"/>
            <a:ext cx="5607050" cy="36369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7" name="Google Shape;787;p10: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11:notes"/>
          <p:cNvSpPr txBox="1">
            <a:spLocks noGrp="1"/>
          </p:cNvSpPr>
          <p:nvPr>
            <p:ph type="body" idx="1"/>
          </p:nvPr>
        </p:nvSpPr>
        <p:spPr>
          <a:xfrm>
            <a:off x="701675" y="4445000"/>
            <a:ext cx="5607050" cy="36369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6" name="Google Shape;796;p11: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12:notes"/>
          <p:cNvSpPr txBox="1">
            <a:spLocks noGrp="1"/>
          </p:cNvSpPr>
          <p:nvPr>
            <p:ph type="body" idx="1"/>
          </p:nvPr>
        </p:nvSpPr>
        <p:spPr>
          <a:xfrm>
            <a:off x="701675" y="4445000"/>
            <a:ext cx="5607050" cy="36369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7" name="Google Shape;807;p12: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3:notes"/>
          <p:cNvSpPr txBox="1">
            <a:spLocks noGrp="1"/>
          </p:cNvSpPr>
          <p:nvPr>
            <p:ph type="body" idx="1"/>
          </p:nvPr>
        </p:nvSpPr>
        <p:spPr>
          <a:xfrm>
            <a:off x="701675" y="4445000"/>
            <a:ext cx="5607050" cy="36369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6" name="Google Shape;816;p13: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14:notes"/>
          <p:cNvSpPr txBox="1">
            <a:spLocks noGrp="1"/>
          </p:cNvSpPr>
          <p:nvPr>
            <p:ph type="body" idx="1"/>
          </p:nvPr>
        </p:nvSpPr>
        <p:spPr>
          <a:xfrm>
            <a:off x="701675" y="4445000"/>
            <a:ext cx="5607050" cy="36369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5" name="Google Shape;825;p14: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2:notes"/>
          <p:cNvSpPr txBox="1">
            <a:spLocks noGrp="1"/>
          </p:cNvSpPr>
          <p:nvPr>
            <p:ph type="body" idx="1"/>
          </p:nvPr>
        </p:nvSpPr>
        <p:spPr>
          <a:xfrm>
            <a:off x="701675" y="4445000"/>
            <a:ext cx="5607050" cy="36369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2" name="Google Shape;712;p2: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3:notes"/>
          <p:cNvSpPr txBox="1">
            <a:spLocks noGrp="1"/>
          </p:cNvSpPr>
          <p:nvPr>
            <p:ph type="body" idx="1"/>
          </p:nvPr>
        </p:nvSpPr>
        <p:spPr>
          <a:xfrm>
            <a:off x="701675" y="4445000"/>
            <a:ext cx="5607050" cy="36369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1" name="Google Shape;721;p3: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4:notes"/>
          <p:cNvSpPr txBox="1">
            <a:spLocks noGrp="1"/>
          </p:cNvSpPr>
          <p:nvPr>
            <p:ph type="body" idx="1"/>
          </p:nvPr>
        </p:nvSpPr>
        <p:spPr>
          <a:xfrm>
            <a:off x="701675" y="4445000"/>
            <a:ext cx="5607050" cy="36369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0" name="Google Shape;730;p4: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5:notes"/>
          <p:cNvSpPr txBox="1">
            <a:spLocks noGrp="1"/>
          </p:cNvSpPr>
          <p:nvPr>
            <p:ph type="body" idx="1"/>
          </p:nvPr>
        </p:nvSpPr>
        <p:spPr>
          <a:xfrm>
            <a:off x="701675" y="4445000"/>
            <a:ext cx="5607050" cy="36369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0" name="Google Shape;740;p5: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6:notes"/>
          <p:cNvSpPr txBox="1">
            <a:spLocks noGrp="1"/>
          </p:cNvSpPr>
          <p:nvPr>
            <p:ph type="body" idx="1"/>
          </p:nvPr>
        </p:nvSpPr>
        <p:spPr>
          <a:xfrm>
            <a:off x="701675" y="4445000"/>
            <a:ext cx="5607050" cy="36369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0" name="Google Shape;750;p6: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7:notes"/>
          <p:cNvSpPr txBox="1">
            <a:spLocks noGrp="1"/>
          </p:cNvSpPr>
          <p:nvPr>
            <p:ph type="body" idx="1"/>
          </p:nvPr>
        </p:nvSpPr>
        <p:spPr>
          <a:xfrm>
            <a:off x="701675" y="4445000"/>
            <a:ext cx="5607050" cy="36369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0" name="Google Shape;760;p7: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8:notes"/>
          <p:cNvSpPr txBox="1">
            <a:spLocks noGrp="1"/>
          </p:cNvSpPr>
          <p:nvPr>
            <p:ph type="body" idx="1"/>
          </p:nvPr>
        </p:nvSpPr>
        <p:spPr>
          <a:xfrm>
            <a:off x="701675" y="4445000"/>
            <a:ext cx="5607050" cy="36369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9" name="Google Shape;769;p8: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9:notes"/>
          <p:cNvSpPr txBox="1">
            <a:spLocks noGrp="1"/>
          </p:cNvSpPr>
          <p:nvPr>
            <p:ph type="body" idx="1"/>
          </p:nvPr>
        </p:nvSpPr>
        <p:spPr>
          <a:xfrm>
            <a:off x="701675" y="4445000"/>
            <a:ext cx="5607050" cy="36369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8" name="Google Shape;778;p9: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
          <p:cNvSpPr txBox="1">
            <a:spLocks noGrp="1"/>
          </p:cNvSpPr>
          <p:nvPr>
            <p:ph type="title"/>
          </p:nvPr>
        </p:nvSpPr>
        <p:spPr>
          <a:xfrm>
            <a:off x="1944687" y="623887"/>
            <a:ext cx="6589712" cy="128111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
          <p:cNvSpPr txBox="1">
            <a:spLocks noGrp="1"/>
          </p:cNvSpPr>
          <p:nvPr>
            <p:ph type="body" idx="1"/>
          </p:nvPr>
        </p:nvSpPr>
        <p:spPr>
          <a:xfrm>
            <a:off x="1942416" y="2136706"/>
            <a:ext cx="3197531" cy="376739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5" name="Google Shape;45;p2"/>
          <p:cNvSpPr txBox="1">
            <a:spLocks noGrp="1"/>
          </p:cNvSpPr>
          <p:nvPr>
            <p:ph type="body" idx="2"/>
          </p:nvPr>
        </p:nvSpPr>
        <p:spPr>
          <a:xfrm>
            <a:off x="5337307" y="2136706"/>
            <a:ext cx="3197093" cy="376739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6" name="Google Shape;46;p2"/>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
          <p:cNvSpPr txBox="1">
            <a:spLocks noGrp="1"/>
          </p:cNvSpPr>
          <p:nvPr>
            <p:ph type="sldNum" idx="12"/>
          </p:nvPr>
        </p:nvSpPr>
        <p:spPr>
          <a:xfrm>
            <a:off x="511175" y="787400"/>
            <a:ext cx="58578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405"/>
        <p:cNvGrpSpPr/>
        <p:nvPr/>
      </p:nvGrpSpPr>
      <p:grpSpPr>
        <a:xfrm>
          <a:off x="0" y="0"/>
          <a:ext cx="0" cy="0"/>
          <a:chOff x="0" y="0"/>
          <a:chExt cx="0" cy="0"/>
        </a:xfrm>
      </p:grpSpPr>
      <p:sp>
        <p:nvSpPr>
          <p:cNvPr id="406" name="Google Shape;406;p20"/>
          <p:cNvSpPr txBox="1">
            <a:spLocks noGrp="1"/>
          </p:cNvSpPr>
          <p:nvPr>
            <p:ph type="title"/>
          </p:nvPr>
        </p:nvSpPr>
        <p:spPr>
          <a:xfrm>
            <a:off x="1942415" y="609600"/>
            <a:ext cx="6591985" cy="3117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8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7" name="Google Shape;407;p20"/>
          <p:cNvSpPr txBox="1">
            <a:spLocks noGrp="1"/>
          </p:cNvSpPr>
          <p:nvPr>
            <p:ph type="body" idx="1"/>
          </p:nvPr>
        </p:nvSpPr>
        <p:spPr>
          <a:xfrm>
            <a:off x="1942415" y="4354046"/>
            <a:ext cx="6591985" cy="1555864"/>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800"/>
              <a:buNone/>
              <a:defRPr sz="1800">
                <a:solidFill>
                  <a:srgbClr val="595959"/>
                </a:solidFill>
              </a:defRPr>
            </a:lvl1pPr>
            <a:lvl2pPr marL="914400" lvl="1" indent="-228600" algn="l">
              <a:lnSpc>
                <a:spcPct val="100000"/>
              </a:lnSpc>
              <a:spcBef>
                <a:spcPts val="1000"/>
              </a:spcBef>
              <a:spcAft>
                <a:spcPts val="0"/>
              </a:spcAft>
              <a:buSzPts val="180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400"/>
              <a:buNone/>
              <a:defRPr sz="1400">
                <a:solidFill>
                  <a:srgbClr val="888888"/>
                </a:solidFill>
              </a:defRPr>
            </a:lvl6pPr>
            <a:lvl7pPr marL="3200400" lvl="6" indent="-228600" algn="l">
              <a:lnSpc>
                <a:spcPct val="100000"/>
              </a:lnSpc>
              <a:spcBef>
                <a:spcPts val="1000"/>
              </a:spcBef>
              <a:spcAft>
                <a:spcPts val="0"/>
              </a:spcAft>
              <a:buSzPts val="1400"/>
              <a:buNone/>
              <a:defRPr sz="1400">
                <a:solidFill>
                  <a:srgbClr val="888888"/>
                </a:solidFill>
              </a:defRPr>
            </a:lvl7pPr>
            <a:lvl8pPr marL="3657600" lvl="7" indent="-228600" algn="l">
              <a:lnSpc>
                <a:spcPct val="100000"/>
              </a:lnSpc>
              <a:spcBef>
                <a:spcPts val="1000"/>
              </a:spcBef>
              <a:spcAft>
                <a:spcPts val="0"/>
              </a:spcAft>
              <a:buSzPts val="1400"/>
              <a:buNone/>
              <a:defRPr sz="1400">
                <a:solidFill>
                  <a:srgbClr val="888888"/>
                </a:solidFill>
              </a:defRPr>
            </a:lvl8pPr>
            <a:lvl9pPr marL="4114800" lvl="8" indent="-228600" algn="l">
              <a:lnSpc>
                <a:spcPct val="100000"/>
              </a:lnSpc>
              <a:spcBef>
                <a:spcPts val="1000"/>
              </a:spcBef>
              <a:spcAft>
                <a:spcPts val="0"/>
              </a:spcAft>
              <a:buSzPts val="1400"/>
              <a:buNone/>
              <a:defRPr sz="1400">
                <a:solidFill>
                  <a:srgbClr val="888888"/>
                </a:solidFill>
              </a:defRPr>
            </a:lvl9pPr>
          </a:lstStyle>
          <a:p>
            <a:endParaRPr/>
          </a:p>
        </p:txBody>
      </p:sp>
      <p:sp>
        <p:nvSpPr>
          <p:cNvPr id="408" name="Google Shape;408;p20"/>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9" name="Google Shape;409;p20"/>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0" name="Google Shape;410;p20"/>
          <p:cNvSpPr txBox="1">
            <a:spLocks noGrp="1"/>
          </p:cNvSpPr>
          <p:nvPr>
            <p:ph type="sldNum" idx="12"/>
          </p:nvPr>
        </p:nvSpPr>
        <p:spPr>
          <a:xfrm>
            <a:off x="511175" y="3244850"/>
            <a:ext cx="58578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447"/>
        <p:cNvGrpSpPr/>
        <p:nvPr/>
      </p:nvGrpSpPr>
      <p:grpSpPr>
        <a:xfrm>
          <a:off x="0" y="0"/>
          <a:ext cx="0" cy="0"/>
          <a:chOff x="0" y="0"/>
          <a:chExt cx="0" cy="0"/>
        </a:xfrm>
      </p:grpSpPr>
      <p:sp>
        <p:nvSpPr>
          <p:cNvPr id="448" name="Google Shape;448;p22"/>
          <p:cNvSpPr txBox="1">
            <a:spLocks noGrp="1"/>
          </p:cNvSpPr>
          <p:nvPr>
            <p:ph type="title"/>
          </p:nvPr>
        </p:nvSpPr>
        <p:spPr>
          <a:xfrm>
            <a:off x="2188123" y="609600"/>
            <a:ext cx="6109587" cy="2895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8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9" name="Google Shape;449;p22"/>
          <p:cNvSpPr txBox="1">
            <a:spLocks noGrp="1"/>
          </p:cNvSpPr>
          <p:nvPr>
            <p:ph type="body" idx="1"/>
          </p:nvPr>
        </p:nvSpPr>
        <p:spPr>
          <a:xfrm>
            <a:off x="2415972" y="3505200"/>
            <a:ext cx="5653888"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600"/>
              <a:buFont typeface="Century Gothic"/>
              <a:buNone/>
              <a:defRPr sz="1600">
                <a:solidFill>
                  <a:srgbClr val="7F7F7F"/>
                </a:solidFill>
              </a:defRPr>
            </a:lvl1pPr>
            <a:lvl2pPr marL="914400" lvl="1" indent="-228600" algn="l">
              <a:lnSpc>
                <a:spcPct val="100000"/>
              </a:lnSpc>
              <a:spcBef>
                <a:spcPts val="1000"/>
              </a:spcBef>
              <a:spcAft>
                <a:spcPts val="0"/>
              </a:spcAft>
              <a:buSzPts val="1600"/>
              <a:buFont typeface="Century Gothic"/>
              <a:buNone/>
              <a:defRPr/>
            </a:lvl2pPr>
            <a:lvl3pPr marL="1371600" lvl="2" indent="-228600" algn="l">
              <a:lnSpc>
                <a:spcPct val="100000"/>
              </a:lnSpc>
              <a:spcBef>
                <a:spcPts val="1000"/>
              </a:spcBef>
              <a:spcAft>
                <a:spcPts val="0"/>
              </a:spcAft>
              <a:buSzPts val="1400"/>
              <a:buFont typeface="Century Gothic"/>
              <a:buNone/>
              <a:defRPr/>
            </a:lvl3pPr>
            <a:lvl4pPr marL="1828800" lvl="3" indent="-228600" algn="l">
              <a:lnSpc>
                <a:spcPct val="100000"/>
              </a:lnSpc>
              <a:spcBef>
                <a:spcPts val="1000"/>
              </a:spcBef>
              <a:spcAft>
                <a:spcPts val="0"/>
              </a:spcAft>
              <a:buSzPts val="1200"/>
              <a:buFont typeface="Century Gothic"/>
              <a:buNone/>
              <a:defRPr/>
            </a:lvl4pPr>
            <a:lvl5pPr marL="2286000" lvl="4" indent="-228600" algn="l">
              <a:lnSpc>
                <a:spcPct val="100000"/>
              </a:lnSpc>
              <a:spcBef>
                <a:spcPts val="1000"/>
              </a:spcBef>
              <a:spcAft>
                <a:spcPts val="0"/>
              </a:spcAft>
              <a:buSzPts val="1200"/>
              <a:buFont typeface="Century Gothic"/>
              <a:buNone/>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50" name="Google Shape;450;p22"/>
          <p:cNvSpPr txBox="1">
            <a:spLocks noGrp="1"/>
          </p:cNvSpPr>
          <p:nvPr>
            <p:ph type="body" idx="2"/>
          </p:nvPr>
        </p:nvSpPr>
        <p:spPr>
          <a:xfrm>
            <a:off x="1942415" y="4354046"/>
            <a:ext cx="6591985" cy="1555864"/>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800"/>
              <a:buNone/>
              <a:defRPr sz="1800">
                <a:solidFill>
                  <a:srgbClr val="595959"/>
                </a:solidFill>
              </a:defRPr>
            </a:lvl1pPr>
            <a:lvl2pPr marL="914400" lvl="1" indent="-228600" algn="l">
              <a:lnSpc>
                <a:spcPct val="100000"/>
              </a:lnSpc>
              <a:spcBef>
                <a:spcPts val="1000"/>
              </a:spcBef>
              <a:spcAft>
                <a:spcPts val="0"/>
              </a:spcAft>
              <a:buSzPts val="180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400"/>
              <a:buNone/>
              <a:defRPr sz="1400">
                <a:solidFill>
                  <a:srgbClr val="888888"/>
                </a:solidFill>
              </a:defRPr>
            </a:lvl6pPr>
            <a:lvl7pPr marL="3200400" lvl="6" indent="-228600" algn="l">
              <a:lnSpc>
                <a:spcPct val="100000"/>
              </a:lnSpc>
              <a:spcBef>
                <a:spcPts val="1000"/>
              </a:spcBef>
              <a:spcAft>
                <a:spcPts val="0"/>
              </a:spcAft>
              <a:buSzPts val="1400"/>
              <a:buNone/>
              <a:defRPr sz="1400">
                <a:solidFill>
                  <a:srgbClr val="888888"/>
                </a:solidFill>
              </a:defRPr>
            </a:lvl7pPr>
            <a:lvl8pPr marL="3657600" lvl="7" indent="-228600" algn="l">
              <a:lnSpc>
                <a:spcPct val="100000"/>
              </a:lnSpc>
              <a:spcBef>
                <a:spcPts val="1000"/>
              </a:spcBef>
              <a:spcAft>
                <a:spcPts val="0"/>
              </a:spcAft>
              <a:buSzPts val="1400"/>
              <a:buNone/>
              <a:defRPr sz="1400">
                <a:solidFill>
                  <a:srgbClr val="888888"/>
                </a:solidFill>
              </a:defRPr>
            </a:lvl8pPr>
            <a:lvl9pPr marL="4114800" lvl="8" indent="-228600" algn="l">
              <a:lnSpc>
                <a:spcPct val="100000"/>
              </a:lnSpc>
              <a:spcBef>
                <a:spcPts val="1000"/>
              </a:spcBef>
              <a:spcAft>
                <a:spcPts val="0"/>
              </a:spcAft>
              <a:buSzPts val="1400"/>
              <a:buNone/>
              <a:defRPr sz="1400">
                <a:solidFill>
                  <a:srgbClr val="888888"/>
                </a:solidFill>
              </a:defRPr>
            </a:lvl9pPr>
          </a:lstStyle>
          <a:p>
            <a:endParaRPr/>
          </a:p>
        </p:txBody>
      </p:sp>
      <p:sp>
        <p:nvSpPr>
          <p:cNvPr id="451" name="Google Shape;451;p22"/>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p22"/>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3" name="Google Shape;453;p22"/>
          <p:cNvSpPr txBox="1">
            <a:spLocks noGrp="1"/>
          </p:cNvSpPr>
          <p:nvPr>
            <p:ph type="sldNum" idx="12"/>
          </p:nvPr>
        </p:nvSpPr>
        <p:spPr>
          <a:xfrm>
            <a:off x="511175" y="3244850"/>
            <a:ext cx="58578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488"/>
        <p:cNvGrpSpPr/>
        <p:nvPr/>
      </p:nvGrpSpPr>
      <p:grpSpPr>
        <a:xfrm>
          <a:off x="0" y="0"/>
          <a:ext cx="0" cy="0"/>
          <a:chOff x="0" y="0"/>
          <a:chExt cx="0" cy="0"/>
        </a:xfrm>
      </p:grpSpPr>
      <p:sp>
        <p:nvSpPr>
          <p:cNvPr id="489" name="Google Shape;489;p24"/>
          <p:cNvSpPr txBox="1">
            <a:spLocks noGrp="1"/>
          </p:cNvSpPr>
          <p:nvPr>
            <p:ph type="title"/>
          </p:nvPr>
        </p:nvSpPr>
        <p:spPr>
          <a:xfrm>
            <a:off x="1942415" y="2438401"/>
            <a:ext cx="6591985" cy="272484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4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0" name="Google Shape;490;p24"/>
          <p:cNvSpPr txBox="1">
            <a:spLocks noGrp="1"/>
          </p:cNvSpPr>
          <p:nvPr>
            <p:ph type="body" idx="1"/>
          </p:nvPr>
        </p:nvSpPr>
        <p:spPr>
          <a:xfrm>
            <a:off x="1942415" y="5181600"/>
            <a:ext cx="6591985" cy="72962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800"/>
              <a:buNone/>
              <a:defRPr>
                <a:solidFill>
                  <a:srgbClr val="595959"/>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91" name="Google Shape;491;p24"/>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p24"/>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3" name="Google Shape;493;p24"/>
          <p:cNvSpPr txBox="1">
            <a:spLocks noGrp="1"/>
          </p:cNvSpPr>
          <p:nvPr>
            <p:ph type="sldNum" idx="12"/>
          </p:nvPr>
        </p:nvSpPr>
        <p:spPr>
          <a:xfrm>
            <a:off x="511175" y="4983162"/>
            <a:ext cx="58578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530"/>
        <p:cNvGrpSpPr/>
        <p:nvPr/>
      </p:nvGrpSpPr>
      <p:grpSpPr>
        <a:xfrm>
          <a:off x="0" y="0"/>
          <a:ext cx="0" cy="0"/>
          <a:chOff x="0" y="0"/>
          <a:chExt cx="0" cy="0"/>
        </a:xfrm>
      </p:grpSpPr>
      <p:sp>
        <p:nvSpPr>
          <p:cNvPr id="531" name="Google Shape;531;p26"/>
          <p:cNvSpPr txBox="1">
            <a:spLocks noGrp="1"/>
          </p:cNvSpPr>
          <p:nvPr>
            <p:ph type="title"/>
          </p:nvPr>
        </p:nvSpPr>
        <p:spPr>
          <a:xfrm>
            <a:off x="2188123" y="609600"/>
            <a:ext cx="6109587" cy="2895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8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2" name="Google Shape;532;p26"/>
          <p:cNvSpPr txBox="1">
            <a:spLocks noGrp="1"/>
          </p:cNvSpPr>
          <p:nvPr>
            <p:ph type="body" idx="1"/>
          </p:nvPr>
        </p:nvSpPr>
        <p:spPr>
          <a:xfrm>
            <a:off x="1942415" y="4343400"/>
            <a:ext cx="6688292" cy="838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Font typeface="Century Gothic"/>
              <a:buNone/>
              <a:defRPr sz="2400">
                <a:solidFill>
                  <a:schemeClr val="accent1"/>
                </a:solidFill>
              </a:defRPr>
            </a:lvl1pPr>
            <a:lvl2pPr marL="914400" lvl="1" indent="-228600" algn="l">
              <a:lnSpc>
                <a:spcPct val="100000"/>
              </a:lnSpc>
              <a:spcBef>
                <a:spcPts val="1000"/>
              </a:spcBef>
              <a:spcAft>
                <a:spcPts val="0"/>
              </a:spcAft>
              <a:buSzPts val="1600"/>
              <a:buFont typeface="Century Gothic"/>
              <a:buNone/>
              <a:defRPr/>
            </a:lvl2pPr>
            <a:lvl3pPr marL="1371600" lvl="2" indent="-228600" algn="l">
              <a:lnSpc>
                <a:spcPct val="100000"/>
              </a:lnSpc>
              <a:spcBef>
                <a:spcPts val="1000"/>
              </a:spcBef>
              <a:spcAft>
                <a:spcPts val="0"/>
              </a:spcAft>
              <a:buSzPts val="1400"/>
              <a:buFont typeface="Century Gothic"/>
              <a:buNone/>
              <a:defRPr/>
            </a:lvl3pPr>
            <a:lvl4pPr marL="1828800" lvl="3" indent="-228600" algn="l">
              <a:lnSpc>
                <a:spcPct val="100000"/>
              </a:lnSpc>
              <a:spcBef>
                <a:spcPts val="1000"/>
              </a:spcBef>
              <a:spcAft>
                <a:spcPts val="0"/>
              </a:spcAft>
              <a:buSzPts val="1200"/>
              <a:buFont typeface="Century Gothic"/>
              <a:buNone/>
              <a:defRPr/>
            </a:lvl4pPr>
            <a:lvl5pPr marL="2286000" lvl="4" indent="-228600" algn="l">
              <a:lnSpc>
                <a:spcPct val="100000"/>
              </a:lnSpc>
              <a:spcBef>
                <a:spcPts val="1000"/>
              </a:spcBef>
              <a:spcAft>
                <a:spcPts val="0"/>
              </a:spcAft>
              <a:buSzPts val="1200"/>
              <a:buFont typeface="Century Gothic"/>
              <a:buNone/>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33" name="Google Shape;533;p26"/>
          <p:cNvSpPr txBox="1">
            <a:spLocks noGrp="1"/>
          </p:cNvSpPr>
          <p:nvPr>
            <p:ph type="body" idx="2"/>
          </p:nvPr>
        </p:nvSpPr>
        <p:spPr>
          <a:xfrm>
            <a:off x="1942415" y="5181600"/>
            <a:ext cx="6688292" cy="72962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800"/>
              <a:buNone/>
              <a:defRPr>
                <a:solidFill>
                  <a:srgbClr val="595959"/>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34" name="Google Shape;534;p26"/>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5" name="Google Shape;535;p26"/>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6" name="Google Shape;536;p26"/>
          <p:cNvSpPr txBox="1">
            <a:spLocks noGrp="1"/>
          </p:cNvSpPr>
          <p:nvPr>
            <p:ph type="sldNum" idx="12"/>
          </p:nvPr>
        </p:nvSpPr>
        <p:spPr>
          <a:xfrm>
            <a:off x="511175" y="4983162"/>
            <a:ext cx="58578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571"/>
        <p:cNvGrpSpPr/>
        <p:nvPr/>
      </p:nvGrpSpPr>
      <p:grpSpPr>
        <a:xfrm>
          <a:off x="0" y="0"/>
          <a:ext cx="0" cy="0"/>
          <a:chOff x="0" y="0"/>
          <a:chExt cx="0" cy="0"/>
        </a:xfrm>
      </p:grpSpPr>
      <p:sp>
        <p:nvSpPr>
          <p:cNvPr id="572" name="Google Shape;572;p28"/>
          <p:cNvSpPr txBox="1">
            <a:spLocks noGrp="1"/>
          </p:cNvSpPr>
          <p:nvPr>
            <p:ph type="title"/>
          </p:nvPr>
        </p:nvSpPr>
        <p:spPr>
          <a:xfrm>
            <a:off x="1942416" y="627407"/>
            <a:ext cx="6591984" cy="28800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3" name="Google Shape;573;p28"/>
          <p:cNvSpPr txBox="1">
            <a:spLocks noGrp="1"/>
          </p:cNvSpPr>
          <p:nvPr>
            <p:ph type="body" idx="1"/>
          </p:nvPr>
        </p:nvSpPr>
        <p:spPr>
          <a:xfrm>
            <a:off x="1942415" y="4343400"/>
            <a:ext cx="6591985" cy="838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Font typeface="Century Gothic"/>
              <a:buNone/>
              <a:defRPr sz="2400">
                <a:solidFill>
                  <a:schemeClr val="accent1"/>
                </a:solidFill>
              </a:defRPr>
            </a:lvl1pPr>
            <a:lvl2pPr marL="914400" lvl="1" indent="-228600" algn="l">
              <a:lnSpc>
                <a:spcPct val="100000"/>
              </a:lnSpc>
              <a:spcBef>
                <a:spcPts val="1000"/>
              </a:spcBef>
              <a:spcAft>
                <a:spcPts val="0"/>
              </a:spcAft>
              <a:buSzPts val="1600"/>
              <a:buFont typeface="Century Gothic"/>
              <a:buNone/>
              <a:defRPr/>
            </a:lvl2pPr>
            <a:lvl3pPr marL="1371600" lvl="2" indent="-228600" algn="l">
              <a:lnSpc>
                <a:spcPct val="100000"/>
              </a:lnSpc>
              <a:spcBef>
                <a:spcPts val="1000"/>
              </a:spcBef>
              <a:spcAft>
                <a:spcPts val="0"/>
              </a:spcAft>
              <a:buSzPts val="1400"/>
              <a:buFont typeface="Century Gothic"/>
              <a:buNone/>
              <a:defRPr/>
            </a:lvl3pPr>
            <a:lvl4pPr marL="1828800" lvl="3" indent="-228600" algn="l">
              <a:lnSpc>
                <a:spcPct val="100000"/>
              </a:lnSpc>
              <a:spcBef>
                <a:spcPts val="1000"/>
              </a:spcBef>
              <a:spcAft>
                <a:spcPts val="0"/>
              </a:spcAft>
              <a:buSzPts val="1200"/>
              <a:buFont typeface="Century Gothic"/>
              <a:buNone/>
              <a:defRPr/>
            </a:lvl4pPr>
            <a:lvl5pPr marL="2286000" lvl="4" indent="-228600" algn="l">
              <a:lnSpc>
                <a:spcPct val="100000"/>
              </a:lnSpc>
              <a:spcBef>
                <a:spcPts val="1000"/>
              </a:spcBef>
              <a:spcAft>
                <a:spcPts val="0"/>
              </a:spcAft>
              <a:buSzPts val="1200"/>
              <a:buFont typeface="Century Gothic"/>
              <a:buNone/>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74" name="Google Shape;574;p28"/>
          <p:cNvSpPr txBox="1">
            <a:spLocks noGrp="1"/>
          </p:cNvSpPr>
          <p:nvPr>
            <p:ph type="body" idx="2"/>
          </p:nvPr>
        </p:nvSpPr>
        <p:spPr>
          <a:xfrm>
            <a:off x="1942415" y="5181600"/>
            <a:ext cx="6591985" cy="72962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800"/>
              <a:buNone/>
              <a:defRPr>
                <a:solidFill>
                  <a:srgbClr val="595959"/>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75" name="Google Shape;575;p28"/>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6" name="Google Shape;576;p28"/>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7" name="Google Shape;577;p28"/>
          <p:cNvSpPr txBox="1">
            <a:spLocks noGrp="1"/>
          </p:cNvSpPr>
          <p:nvPr>
            <p:ph type="sldNum" idx="12"/>
          </p:nvPr>
        </p:nvSpPr>
        <p:spPr>
          <a:xfrm>
            <a:off x="511175" y="4983162"/>
            <a:ext cx="58578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2"/>
        <p:cNvGrpSpPr/>
        <p:nvPr/>
      </p:nvGrpSpPr>
      <p:grpSpPr>
        <a:xfrm>
          <a:off x="0" y="0"/>
          <a:ext cx="0" cy="0"/>
          <a:chOff x="0" y="0"/>
          <a:chExt cx="0" cy="0"/>
        </a:xfrm>
      </p:grpSpPr>
      <p:sp>
        <p:nvSpPr>
          <p:cNvPr id="613" name="Google Shape;613;p30"/>
          <p:cNvSpPr txBox="1">
            <a:spLocks noGrp="1"/>
          </p:cNvSpPr>
          <p:nvPr>
            <p:ph type="title"/>
          </p:nvPr>
        </p:nvSpPr>
        <p:spPr>
          <a:xfrm>
            <a:off x="1944687" y="623887"/>
            <a:ext cx="6589712" cy="128111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4" name="Google Shape;614;p30"/>
          <p:cNvSpPr txBox="1">
            <a:spLocks noGrp="1"/>
          </p:cNvSpPr>
          <p:nvPr>
            <p:ph type="body" idx="1"/>
          </p:nvPr>
        </p:nvSpPr>
        <p:spPr>
          <a:xfrm rot="5400000">
            <a:off x="3295650" y="781050"/>
            <a:ext cx="3886200" cy="65913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15" name="Google Shape;615;p30"/>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6" name="Google Shape;616;p30"/>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7" name="Google Shape;617;p30"/>
          <p:cNvSpPr txBox="1">
            <a:spLocks noGrp="1"/>
          </p:cNvSpPr>
          <p:nvPr>
            <p:ph type="sldNum" idx="12"/>
          </p:nvPr>
        </p:nvSpPr>
        <p:spPr>
          <a:xfrm>
            <a:off x="511175" y="787400"/>
            <a:ext cx="58578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2"/>
        <p:cNvGrpSpPr/>
        <p:nvPr/>
      </p:nvGrpSpPr>
      <p:grpSpPr>
        <a:xfrm>
          <a:off x="0" y="0"/>
          <a:ext cx="0" cy="0"/>
          <a:chOff x="0" y="0"/>
          <a:chExt cx="0" cy="0"/>
        </a:xfrm>
      </p:grpSpPr>
      <p:sp>
        <p:nvSpPr>
          <p:cNvPr id="653" name="Google Shape;653;p32"/>
          <p:cNvSpPr txBox="1">
            <a:spLocks noGrp="1"/>
          </p:cNvSpPr>
          <p:nvPr>
            <p:ph type="title"/>
          </p:nvPr>
        </p:nvSpPr>
        <p:spPr>
          <a:xfrm rot="5400000">
            <a:off x="5064693" y="2441249"/>
            <a:ext cx="5283817" cy="165613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4" name="Google Shape;654;p32"/>
          <p:cNvSpPr txBox="1">
            <a:spLocks noGrp="1"/>
          </p:cNvSpPr>
          <p:nvPr>
            <p:ph type="body" idx="1"/>
          </p:nvPr>
        </p:nvSpPr>
        <p:spPr>
          <a:xfrm rot="5400000">
            <a:off x="1658682" y="911140"/>
            <a:ext cx="5283817" cy="471634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55" name="Google Shape;655;p32"/>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6" name="Google Shape;656;p32"/>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7" name="Google Shape;657;p32"/>
          <p:cNvSpPr txBox="1">
            <a:spLocks noGrp="1"/>
          </p:cNvSpPr>
          <p:nvPr>
            <p:ph type="sldNum" idx="12"/>
          </p:nvPr>
        </p:nvSpPr>
        <p:spPr>
          <a:xfrm>
            <a:off x="511175" y="787400"/>
            <a:ext cx="58578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690"/>
        <p:cNvGrpSpPr/>
        <p:nvPr/>
      </p:nvGrpSpPr>
      <p:grpSpPr>
        <a:xfrm>
          <a:off x="0" y="0"/>
          <a:ext cx="0" cy="0"/>
          <a:chOff x="0" y="0"/>
          <a:chExt cx="0" cy="0"/>
        </a:xfrm>
      </p:grpSpPr>
      <p:sp>
        <p:nvSpPr>
          <p:cNvPr id="691" name="Google Shape;691;p34"/>
          <p:cNvSpPr txBox="1">
            <a:spLocks noGrp="1"/>
          </p:cNvSpPr>
          <p:nvPr>
            <p:ph type="title"/>
          </p:nvPr>
        </p:nvSpPr>
        <p:spPr>
          <a:xfrm>
            <a:off x="457200" y="1066800"/>
            <a:ext cx="8229600" cy="7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b="1">
                <a:latin typeface="Libre Baskerville"/>
                <a:ea typeface="Libre Baskerville"/>
                <a:cs typeface="Libre Baskerville"/>
                <a:sym typeface="Libre Baskervill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2" name="Google Shape;692;p34"/>
          <p:cNvSpPr txBox="1">
            <a:spLocks noGrp="1"/>
          </p:cNvSpPr>
          <p:nvPr>
            <p:ph type="body" idx="1"/>
          </p:nvPr>
        </p:nvSpPr>
        <p:spPr>
          <a:xfrm>
            <a:off x="457200" y="2514600"/>
            <a:ext cx="8229600" cy="40386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Char char="?"/>
              <a:defRPr sz="2800">
                <a:latin typeface="Georgia"/>
                <a:ea typeface="Georgia"/>
                <a:cs typeface="Georgia"/>
                <a:sym typeface="Georgia"/>
              </a:defRPr>
            </a:lvl1pPr>
            <a:lvl2pPr marL="914400" lvl="1" indent="-381000" algn="l">
              <a:lnSpc>
                <a:spcPct val="100000"/>
              </a:lnSpc>
              <a:spcBef>
                <a:spcPts val="1000"/>
              </a:spcBef>
              <a:spcAft>
                <a:spcPts val="0"/>
              </a:spcAft>
              <a:buSzPts val="2400"/>
              <a:buChar char="?"/>
              <a:defRPr sz="2400">
                <a:latin typeface="Georgia"/>
                <a:ea typeface="Georgia"/>
                <a:cs typeface="Georgia"/>
                <a:sym typeface="Georgia"/>
              </a:defRPr>
            </a:lvl2pPr>
            <a:lvl3pPr marL="1371600" lvl="2" indent="-355600" algn="l">
              <a:lnSpc>
                <a:spcPct val="100000"/>
              </a:lnSpc>
              <a:spcBef>
                <a:spcPts val="1000"/>
              </a:spcBef>
              <a:spcAft>
                <a:spcPts val="0"/>
              </a:spcAft>
              <a:buSzPts val="2000"/>
              <a:buChar char="?"/>
              <a:defRPr sz="2000">
                <a:latin typeface="Georgia"/>
                <a:ea typeface="Georgia"/>
                <a:cs typeface="Georgia"/>
                <a:sym typeface="Georgia"/>
              </a:defRPr>
            </a:lvl3pPr>
            <a:lvl4pPr marL="1828800" lvl="3" indent="-342900" algn="l">
              <a:lnSpc>
                <a:spcPct val="100000"/>
              </a:lnSpc>
              <a:spcBef>
                <a:spcPts val="1000"/>
              </a:spcBef>
              <a:spcAft>
                <a:spcPts val="0"/>
              </a:spcAft>
              <a:buSzPts val="1800"/>
              <a:buChar char="?"/>
              <a:defRPr sz="1800">
                <a:latin typeface="Georgia"/>
                <a:ea typeface="Georgia"/>
                <a:cs typeface="Georgia"/>
                <a:sym typeface="Georgia"/>
              </a:defRPr>
            </a:lvl4pPr>
            <a:lvl5pPr marL="2286000" lvl="4" indent="-342900" algn="l">
              <a:lnSpc>
                <a:spcPct val="100000"/>
              </a:lnSpc>
              <a:spcBef>
                <a:spcPts val="1000"/>
              </a:spcBef>
              <a:spcAft>
                <a:spcPts val="0"/>
              </a:spcAft>
              <a:buSzPts val="1800"/>
              <a:buChar char="?"/>
              <a:defRPr sz="1800">
                <a:latin typeface="Georgia"/>
                <a:ea typeface="Georgia"/>
                <a:cs typeface="Georgia"/>
                <a:sym typeface="Georgia"/>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93" name="Google Shape;693;p34"/>
          <p:cNvSpPr txBox="1">
            <a:spLocks noGrp="1"/>
          </p:cNvSpPr>
          <p:nvPr>
            <p:ph type="subTitle" idx="2"/>
          </p:nvPr>
        </p:nvSpPr>
        <p:spPr>
          <a:xfrm>
            <a:off x="1066800" y="1905000"/>
            <a:ext cx="70104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1000"/>
              </a:spcBef>
              <a:spcAft>
                <a:spcPts val="0"/>
              </a:spcAft>
              <a:buSzPts val="2800"/>
              <a:buNone/>
              <a:defRPr sz="2800">
                <a:latin typeface="Libre Baskerville"/>
                <a:ea typeface="Libre Baskerville"/>
                <a:cs typeface="Libre Baskerville"/>
                <a:sym typeface="Libre Baskerville"/>
              </a:defRPr>
            </a:lvl1pPr>
            <a:lvl2pPr lvl="1" algn="ctr">
              <a:lnSpc>
                <a:spcPct val="100000"/>
              </a:lnSpc>
              <a:spcBef>
                <a:spcPts val="1000"/>
              </a:spcBef>
              <a:spcAft>
                <a:spcPts val="0"/>
              </a:spcAft>
              <a:buSzPts val="1600"/>
              <a:buNone/>
              <a:defRPr/>
            </a:lvl2pPr>
            <a:lvl3pPr lvl="2" algn="ctr">
              <a:lnSpc>
                <a:spcPct val="100000"/>
              </a:lnSpc>
              <a:spcBef>
                <a:spcPts val="1000"/>
              </a:spcBef>
              <a:spcAft>
                <a:spcPts val="0"/>
              </a:spcAft>
              <a:buSzPts val="1400"/>
              <a:buNone/>
              <a:defRPr/>
            </a:lvl3pPr>
            <a:lvl4pPr lvl="3" algn="ctr">
              <a:lnSpc>
                <a:spcPct val="100000"/>
              </a:lnSpc>
              <a:spcBef>
                <a:spcPts val="1000"/>
              </a:spcBef>
              <a:spcAft>
                <a:spcPts val="0"/>
              </a:spcAft>
              <a:buSzPts val="1200"/>
              <a:buNone/>
              <a:defRPr/>
            </a:lvl4pPr>
            <a:lvl5pPr lvl="4" algn="ctr">
              <a:lnSpc>
                <a:spcPct val="100000"/>
              </a:lnSpc>
              <a:spcBef>
                <a:spcPts val="1000"/>
              </a:spcBef>
              <a:spcAft>
                <a:spcPts val="0"/>
              </a:spcAft>
              <a:buSzPts val="1200"/>
              <a:buNone/>
              <a:defRPr/>
            </a:lvl5pPr>
            <a:lvl6pPr lvl="5" algn="ctr">
              <a:lnSpc>
                <a:spcPct val="100000"/>
              </a:lnSpc>
              <a:spcBef>
                <a:spcPts val="1000"/>
              </a:spcBef>
              <a:spcAft>
                <a:spcPts val="0"/>
              </a:spcAft>
              <a:buSzPts val="1200"/>
              <a:buNone/>
              <a:defRPr/>
            </a:lvl6pPr>
            <a:lvl7pPr lvl="6" algn="ctr">
              <a:lnSpc>
                <a:spcPct val="100000"/>
              </a:lnSpc>
              <a:spcBef>
                <a:spcPts val="1000"/>
              </a:spcBef>
              <a:spcAft>
                <a:spcPts val="0"/>
              </a:spcAft>
              <a:buSzPts val="1200"/>
              <a:buNone/>
              <a:defRPr/>
            </a:lvl7pPr>
            <a:lvl8pPr lvl="7" algn="ctr">
              <a:lnSpc>
                <a:spcPct val="100000"/>
              </a:lnSpc>
              <a:spcBef>
                <a:spcPts val="1000"/>
              </a:spcBef>
              <a:spcAft>
                <a:spcPts val="0"/>
              </a:spcAft>
              <a:buSzPts val="1200"/>
              <a:buNone/>
              <a:defRPr/>
            </a:lvl8pPr>
            <a:lvl9pPr lvl="8" algn="ctr">
              <a:lnSpc>
                <a:spcPct val="100000"/>
              </a:lnSpc>
              <a:spcBef>
                <a:spcPts val="1000"/>
              </a:spcBef>
              <a:spcAft>
                <a:spcPts val="0"/>
              </a:spcAft>
              <a:buSzPts val="12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3"/>
        <p:cNvGrpSpPr/>
        <p:nvPr/>
      </p:nvGrpSpPr>
      <p:grpSpPr>
        <a:xfrm>
          <a:off x="0" y="0"/>
          <a:ext cx="0" cy="0"/>
          <a:chOff x="0" y="0"/>
          <a:chExt cx="0" cy="0"/>
        </a:xfrm>
      </p:grpSpPr>
      <p:sp>
        <p:nvSpPr>
          <p:cNvPr id="84" name="Google Shape;84;p4"/>
          <p:cNvSpPr txBox="1">
            <a:spLocks noGrp="1"/>
          </p:cNvSpPr>
          <p:nvPr>
            <p:ph type="ctrTitle"/>
          </p:nvPr>
        </p:nvSpPr>
        <p:spPr>
          <a:xfrm>
            <a:off x="1942416" y="2514601"/>
            <a:ext cx="6600451" cy="226278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
          <p:cNvSpPr txBox="1">
            <a:spLocks noGrp="1"/>
          </p:cNvSpPr>
          <p:nvPr>
            <p:ph type="subTitle" idx="1"/>
          </p:nvPr>
        </p:nvSpPr>
        <p:spPr>
          <a:xfrm>
            <a:off x="1942416" y="4777380"/>
            <a:ext cx="6600451" cy="1126283"/>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800"/>
              <a:buNone/>
              <a:defRPr>
                <a:solidFill>
                  <a:srgbClr val="595959"/>
                </a:solidFill>
              </a:defRPr>
            </a:lvl1pPr>
            <a:lvl2pPr lvl="1" algn="ctr">
              <a:lnSpc>
                <a:spcPct val="100000"/>
              </a:lnSpc>
              <a:spcBef>
                <a:spcPts val="1000"/>
              </a:spcBef>
              <a:spcAft>
                <a:spcPts val="0"/>
              </a:spcAft>
              <a:buSzPts val="1600"/>
              <a:buNone/>
              <a:defRPr>
                <a:solidFill>
                  <a:srgbClr val="888888"/>
                </a:solidFill>
              </a:defRPr>
            </a:lvl2pPr>
            <a:lvl3pPr lvl="2" algn="ctr">
              <a:lnSpc>
                <a:spcPct val="100000"/>
              </a:lnSpc>
              <a:spcBef>
                <a:spcPts val="1000"/>
              </a:spcBef>
              <a:spcAft>
                <a:spcPts val="0"/>
              </a:spcAft>
              <a:buSzPts val="1400"/>
              <a:buNone/>
              <a:defRPr>
                <a:solidFill>
                  <a:srgbClr val="888888"/>
                </a:solidFill>
              </a:defRPr>
            </a:lvl3pPr>
            <a:lvl4pPr lvl="3" algn="ctr">
              <a:lnSpc>
                <a:spcPct val="100000"/>
              </a:lnSpc>
              <a:spcBef>
                <a:spcPts val="1000"/>
              </a:spcBef>
              <a:spcAft>
                <a:spcPts val="0"/>
              </a:spcAft>
              <a:buSzPts val="1200"/>
              <a:buNone/>
              <a:defRPr>
                <a:solidFill>
                  <a:srgbClr val="888888"/>
                </a:solidFill>
              </a:defRPr>
            </a:lvl4pPr>
            <a:lvl5pPr lvl="4" algn="ctr">
              <a:lnSpc>
                <a:spcPct val="100000"/>
              </a:lnSpc>
              <a:spcBef>
                <a:spcPts val="1000"/>
              </a:spcBef>
              <a:spcAft>
                <a:spcPts val="0"/>
              </a:spcAft>
              <a:buSzPts val="1200"/>
              <a:buNone/>
              <a:defRPr>
                <a:solidFill>
                  <a:srgbClr val="888888"/>
                </a:solidFill>
              </a:defRPr>
            </a:lvl5pPr>
            <a:lvl6pPr lvl="5" algn="ctr">
              <a:lnSpc>
                <a:spcPct val="100000"/>
              </a:lnSpc>
              <a:spcBef>
                <a:spcPts val="1000"/>
              </a:spcBef>
              <a:spcAft>
                <a:spcPts val="0"/>
              </a:spcAft>
              <a:buSzPts val="1200"/>
              <a:buNone/>
              <a:defRPr>
                <a:solidFill>
                  <a:srgbClr val="888888"/>
                </a:solidFill>
              </a:defRPr>
            </a:lvl6pPr>
            <a:lvl7pPr lvl="6" algn="ctr">
              <a:lnSpc>
                <a:spcPct val="100000"/>
              </a:lnSpc>
              <a:spcBef>
                <a:spcPts val="1000"/>
              </a:spcBef>
              <a:spcAft>
                <a:spcPts val="0"/>
              </a:spcAft>
              <a:buSzPts val="1200"/>
              <a:buNone/>
              <a:defRPr>
                <a:solidFill>
                  <a:srgbClr val="888888"/>
                </a:solidFill>
              </a:defRPr>
            </a:lvl7pPr>
            <a:lvl8pPr lvl="7" algn="ctr">
              <a:lnSpc>
                <a:spcPct val="100000"/>
              </a:lnSpc>
              <a:spcBef>
                <a:spcPts val="1000"/>
              </a:spcBef>
              <a:spcAft>
                <a:spcPts val="0"/>
              </a:spcAft>
              <a:buSzPts val="1200"/>
              <a:buNone/>
              <a:defRPr>
                <a:solidFill>
                  <a:srgbClr val="888888"/>
                </a:solidFill>
              </a:defRPr>
            </a:lvl8pPr>
            <a:lvl9pPr lvl="8" algn="ctr">
              <a:lnSpc>
                <a:spcPct val="100000"/>
              </a:lnSpc>
              <a:spcBef>
                <a:spcPts val="1000"/>
              </a:spcBef>
              <a:spcAft>
                <a:spcPts val="0"/>
              </a:spcAft>
              <a:buSzPts val="1200"/>
              <a:buNone/>
              <a:defRPr>
                <a:solidFill>
                  <a:srgbClr val="888888"/>
                </a:solidFill>
              </a:defRPr>
            </a:lvl9pPr>
          </a:lstStyle>
          <a:p>
            <a:endParaRPr/>
          </a:p>
        </p:txBody>
      </p:sp>
      <p:sp>
        <p:nvSpPr>
          <p:cNvPr id="86" name="Google Shape;86;p4"/>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
          <p:cNvSpPr txBox="1">
            <a:spLocks noGrp="1"/>
          </p:cNvSpPr>
          <p:nvPr>
            <p:ph type="sldNum" idx="12"/>
          </p:nvPr>
        </p:nvSpPr>
        <p:spPr>
          <a:xfrm>
            <a:off x="423862" y="4529137"/>
            <a:ext cx="584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1945201" y="624110"/>
            <a:ext cx="6589199" cy="128089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6"/>
          <p:cNvSpPr txBox="1">
            <a:spLocks noGrp="1"/>
          </p:cNvSpPr>
          <p:nvPr>
            <p:ph type="body" idx="1"/>
          </p:nvPr>
        </p:nvSpPr>
        <p:spPr>
          <a:xfrm>
            <a:off x="1942415" y="2133600"/>
            <a:ext cx="6591985" cy="377762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26" name="Google Shape;126;p6"/>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
          <p:cNvSpPr txBox="1">
            <a:spLocks noGrp="1"/>
          </p:cNvSpPr>
          <p:nvPr>
            <p:ph type="sldNum" idx="12"/>
          </p:nvPr>
        </p:nvSpPr>
        <p:spPr>
          <a:xfrm>
            <a:off x="511175" y="787400"/>
            <a:ext cx="58578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3"/>
        <p:cNvGrpSpPr/>
        <p:nvPr/>
      </p:nvGrpSpPr>
      <p:grpSpPr>
        <a:xfrm>
          <a:off x="0" y="0"/>
          <a:ext cx="0" cy="0"/>
          <a:chOff x="0" y="0"/>
          <a:chExt cx="0" cy="0"/>
        </a:xfrm>
      </p:grpSpPr>
      <p:sp>
        <p:nvSpPr>
          <p:cNvPr id="164" name="Google Shape;164;p8"/>
          <p:cNvSpPr txBox="1">
            <a:spLocks noGrp="1"/>
          </p:cNvSpPr>
          <p:nvPr>
            <p:ph type="title"/>
          </p:nvPr>
        </p:nvSpPr>
        <p:spPr>
          <a:xfrm>
            <a:off x="1942415" y="2074562"/>
            <a:ext cx="6591985" cy="1468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8"/>
          <p:cNvSpPr txBox="1">
            <a:spLocks noGrp="1"/>
          </p:cNvSpPr>
          <p:nvPr>
            <p:ph type="body" idx="1"/>
          </p:nvPr>
        </p:nvSpPr>
        <p:spPr>
          <a:xfrm>
            <a:off x="1942415" y="3581400"/>
            <a:ext cx="6591985" cy="860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solidFill>
                  <a:srgbClr val="595959"/>
                </a:solidFill>
              </a:defRPr>
            </a:lvl1pPr>
            <a:lvl2pPr marL="914400" lvl="1" indent="-228600" algn="l">
              <a:lnSpc>
                <a:spcPct val="100000"/>
              </a:lnSpc>
              <a:spcBef>
                <a:spcPts val="1000"/>
              </a:spcBef>
              <a:spcAft>
                <a:spcPts val="0"/>
              </a:spcAft>
              <a:buSzPts val="180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400"/>
              <a:buNone/>
              <a:defRPr sz="1400">
                <a:solidFill>
                  <a:srgbClr val="888888"/>
                </a:solidFill>
              </a:defRPr>
            </a:lvl6pPr>
            <a:lvl7pPr marL="3200400" lvl="6" indent="-228600" algn="l">
              <a:lnSpc>
                <a:spcPct val="100000"/>
              </a:lnSpc>
              <a:spcBef>
                <a:spcPts val="1000"/>
              </a:spcBef>
              <a:spcAft>
                <a:spcPts val="0"/>
              </a:spcAft>
              <a:buSzPts val="1400"/>
              <a:buNone/>
              <a:defRPr sz="1400">
                <a:solidFill>
                  <a:srgbClr val="888888"/>
                </a:solidFill>
              </a:defRPr>
            </a:lvl7pPr>
            <a:lvl8pPr marL="3657600" lvl="7" indent="-228600" algn="l">
              <a:lnSpc>
                <a:spcPct val="100000"/>
              </a:lnSpc>
              <a:spcBef>
                <a:spcPts val="1000"/>
              </a:spcBef>
              <a:spcAft>
                <a:spcPts val="0"/>
              </a:spcAft>
              <a:buSzPts val="1400"/>
              <a:buNone/>
              <a:defRPr sz="1400">
                <a:solidFill>
                  <a:srgbClr val="888888"/>
                </a:solidFill>
              </a:defRPr>
            </a:lvl8pPr>
            <a:lvl9pPr marL="4114800" lvl="8" indent="-228600" algn="l">
              <a:lnSpc>
                <a:spcPct val="100000"/>
              </a:lnSpc>
              <a:spcBef>
                <a:spcPts val="1000"/>
              </a:spcBef>
              <a:spcAft>
                <a:spcPts val="0"/>
              </a:spcAft>
              <a:buSzPts val="1400"/>
              <a:buNone/>
              <a:defRPr sz="1400">
                <a:solidFill>
                  <a:srgbClr val="888888"/>
                </a:solidFill>
              </a:defRPr>
            </a:lvl9pPr>
          </a:lstStyle>
          <a:p>
            <a:endParaRPr/>
          </a:p>
        </p:txBody>
      </p:sp>
      <p:sp>
        <p:nvSpPr>
          <p:cNvPr id="166" name="Google Shape;166;p8"/>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8"/>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8"/>
          <p:cNvSpPr txBox="1">
            <a:spLocks noGrp="1"/>
          </p:cNvSpPr>
          <p:nvPr>
            <p:ph type="sldNum" idx="12"/>
          </p:nvPr>
        </p:nvSpPr>
        <p:spPr>
          <a:xfrm>
            <a:off x="511175" y="3244850"/>
            <a:ext cx="58578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3"/>
        <p:cNvGrpSpPr/>
        <p:nvPr/>
      </p:nvGrpSpPr>
      <p:grpSpPr>
        <a:xfrm>
          <a:off x="0" y="0"/>
          <a:ext cx="0" cy="0"/>
          <a:chOff x="0" y="0"/>
          <a:chExt cx="0" cy="0"/>
        </a:xfrm>
      </p:grpSpPr>
      <p:sp>
        <p:nvSpPr>
          <p:cNvPr id="204" name="Google Shape;204;p10"/>
          <p:cNvSpPr txBox="1">
            <a:spLocks noGrp="1"/>
          </p:cNvSpPr>
          <p:nvPr>
            <p:ph type="title"/>
          </p:nvPr>
        </p:nvSpPr>
        <p:spPr>
          <a:xfrm>
            <a:off x="1944687" y="623887"/>
            <a:ext cx="6589712" cy="128111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10"/>
          <p:cNvSpPr txBox="1">
            <a:spLocks noGrp="1"/>
          </p:cNvSpPr>
          <p:nvPr>
            <p:ph type="body" idx="1"/>
          </p:nvPr>
        </p:nvSpPr>
        <p:spPr>
          <a:xfrm>
            <a:off x="2265352" y="2226626"/>
            <a:ext cx="2874596"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206" name="Google Shape;206;p10"/>
          <p:cNvSpPr txBox="1">
            <a:spLocks noGrp="1"/>
          </p:cNvSpPr>
          <p:nvPr>
            <p:ph type="body" idx="2"/>
          </p:nvPr>
        </p:nvSpPr>
        <p:spPr>
          <a:xfrm>
            <a:off x="1942415" y="2802888"/>
            <a:ext cx="3197532" cy="310570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207" name="Google Shape;207;p10"/>
          <p:cNvSpPr txBox="1">
            <a:spLocks noGrp="1"/>
          </p:cNvSpPr>
          <p:nvPr>
            <p:ph type="body" idx="3"/>
          </p:nvPr>
        </p:nvSpPr>
        <p:spPr>
          <a:xfrm>
            <a:off x="5656154" y="2223398"/>
            <a:ext cx="287323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208" name="Google Shape;208;p10"/>
          <p:cNvSpPr txBox="1">
            <a:spLocks noGrp="1"/>
          </p:cNvSpPr>
          <p:nvPr>
            <p:ph type="body" idx="4"/>
          </p:nvPr>
        </p:nvSpPr>
        <p:spPr>
          <a:xfrm>
            <a:off x="5333715" y="2799660"/>
            <a:ext cx="3195680" cy="310570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209" name="Google Shape;209;p10"/>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10"/>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10"/>
          <p:cNvSpPr txBox="1">
            <a:spLocks noGrp="1"/>
          </p:cNvSpPr>
          <p:nvPr>
            <p:ph type="sldNum" idx="12"/>
          </p:nvPr>
        </p:nvSpPr>
        <p:spPr>
          <a:xfrm>
            <a:off x="511175" y="787400"/>
            <a:ext cx="58578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6"/>
        <p:cNvGrpSpPr/>
        <p:nvPr/>
      </p:nvGrpSpPr>
      <p:grpSpPr>
        <a:xfrm>
          <a:off x="0" y="0"/>
          <a:ext cx="0" cy="0"/>
          <a:chOff x="0" y="0"/>
          <a:chExt cx="0" cy="0"/>
        </a:xfrm>
      </p:grpSpPr>
      <p:sp>
        <p:nvSpPr>
          <p:cNvPr id="247" name="Google Shape;247;p12"/>
          <p:cNvSpPr txBox="1">
            <a:spLocks noGrp="1"/>
          </p:cNvSpPr>
          <p:nvPr>
            <p:ph type="title"/>
          </p:nvPr>
        </p:nvSpPr>
        <p:spPr>
          <a:xfrm>
            <a:off x="1945200" y="624110"/>
            <a:ext cx="6589200" cy="128089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12"/>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12"/>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12"/>
          <p:cNvSpPr txBox="1">
            <a:spLocks noGrp="1"/>
          </p:cNvSpPr>
          <p:nvPr>
            <p:ph type="sldNum" idx="12"/>
          </p:nvPr>
        </p:nvSpPr>
        <p:spPr>
          <a:xfrm>
            <a:off x="511175" y="787400"/>
            <a:ext cx="58578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5"/>
        <p:cNvGrpSpPr/>
        <p:nvPr/>
      </p:nvGrpSpPr>
      <p:grpSpPr>
        <a:xfrm>
          <a:off x="0" y="0"/>
          <a:ext cx="0" cy="0"/>
          <a:chOff x="0" y="0"/>
          <a:chExt cx="0" cy="0"/>
        </a:xfrm>
      </p:grpSpPr>
      <p:sp>
        <p:nvSpPr>
          <p:cNvPr id="286" name="Google Shape;286;p14"/>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14"/>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14"/>
          <p:cNvSpPr txBox="1">
            <a:spLocks noGrp="1"/>
          </p:cNvSpPr>
          <p:nvPr>
            <p:ph type="sldNum" idx="12"/>
          </p:nvPr>
        </p:nvSpPr>
        <p:spPr>
          <a:xfrm>
            <a:off x="511175" y="787400"/>
            <a:ext cx="58578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3"/>
        <p:cNvGrpSpPr/>
        <p:nvPr/>
      </p:nvGrpSpPr>
      <p:grpSpPr>
        <a:xfrm>
          <a:off x="0" y="0"/>
          <a:ext cx="0" cy="0"/>
          <a:chOff x="0" y="0"/>
          <a:chExt cx="0" cy="0"/>
        </a:xfrm>
      </p:grpSpPr>
      <p:sp>
        <p:nvSpPr>
          <p:cNvPr id="324" name="Google Shape;324;p16"/>
          <p:cNvSpPr txBox="1">
            <a:spLocks noGrp="1"/>
          </p:cNvSpPr>
          <p:nvPr>
            <p:ph type="title"/>
          </p:nvPr>
        </p:nvSpPr>
        <p:spPr>
          <a:xfrm>
            <a:off x="1942415" y="446088"/>
            <a:ext cx="2629584" cy="97631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16"/>
          <p:cNvSpPr txBox="1">
            <a:spLocks noGrp="1"/>
          </p:cNvSpPr>
          <p:nvPr>
            <p:ph type="body" idx="1"/>
          </p:nvPr>
        </p:nvSpPr>
        <p:spPr>
          <a:xfrm>
            <a:off x="4743494" y="446089"/>
            <a:ext cx="3790906" cy="5414963"/>
          </a:xfrm>
          <a:prstGeom prst="rect">
            <a:avLst/>
          </a:prstGeom>
          <a:noFill/>
          <a:ln>
            <a:noFill/>
          </a:ln>
        </p:spPr>
        <p:txBody>
          <a:bodyPr spcFirstLastPara="1" wrap="square" lIns="91425" tIns="45700" rIns="91425" bIns="45700" anchor="ctr"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26" name="Google Shape;326;p16"/>
          <p:cNvSpPr txBox="1">
            <a:spLocks noGrp="1"/>
          </p:cNvSpPr>
          <p:nvPr>
            <p:ph type="body" idx="2"/>
          </p:nvPr>
        </p:nvSpPr>
        <p:spPr>
          <a:xfrm>
            <a:off x="1942415" y="1598613"/>
            <a:ext cx="2629584" cy="426243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400"/>
              <a:buNone/>
              <a:defRPr sz="1400"/>
            </a:lvl1pPr>
            <a:lvl2pPr marL="914400" lvl="1" indent="-228600" algn="l">
              <a:lnSpc>
                <a:spcPct val="100000"/>
              </a:lnSpc>
              <a:spcBef>
                <a:spcPts val="1000"/>
              </a:spcBef>
              <a:spcAft>
                <a:spcPts val="0"/>
              </a:spcAft>
              <a:buSzPts val="1200"/>
              <a:buNone/>
              <a:defRPr sz="1200"/>
            </a:lvl2pPr>
            <a:lvl3pPr marL="1371600" lvl="2" indent="-228600" algn="l">
              <a:lnSpc>
                <a:spcPct val="100000"/>
              </a:lnSpc>
              <a:spcBef>
                <a:spcPts val="1000"/>
              </a:spcBef>
              <a:spcAft>
                <a:spcPts val="0"/>
              </a:spcAft>
              <a:buSzPts val="1000"/>
              <a:buNone/>
              <a:defRPr sz="1000"/>
            </a:lvl3pPr>
            <a:lvl4pPr marL="1828800" lvl="3" indent="-228600" algn="l">
              <a:lnSpc>
                <a:spcPct val="100000"/>
              </a:lnSpc>
              <a:spcBef>
                <a:spcPts val="1000"/>
              </a:spcBef>
              <a:spcAft>
                <a:spcPts val="0"/>
              </a:spcAft>
              <a:buSzPts val="900"/>
              <a:buNone/>
              <a:defRPr sz="900"/>
            </a:lvl4pPr>
            <a:lvl5pPr marL="2286000" lvl="4" indent="-228600" algn="l">
              <a:lnSpc>
                <a:spcPct val="100000"/>
              </a:lnSpc>
              <a:spcBef>
                <a:spcPts val="1000"/>
              </a:spcBef>
              <a:spcAft>
                <a:spcPts val="0"/>
              </a:spcAft>
              <a:buSzPts val="900"/>
              <a:buNone/>
              <a:defRPr sz="900"/>
            </a:lvl5pPr>
            <a:lvl6pPr marL="2743200" lvl="5" indent="-228600" algn="l">
              <a:lnSpc>
                <a:spcPct val="100000"/>
              </a:lnSpc>
              <a:spcBef>
                <a:spcPts val="1000"/>
              </a:spcBef>
              <a:spcAft>
                <a:spcPts val="0"/>
              </a:spcAft>
              <a:buSzPts val="900"/>
              <a:buNone/>
              <a:defRPr sz="900"/>
            </a:lvl6pPr>
            <a:lvl7pPr marL="3200400" lvl="6" indent="-228600" algn="l">
              <a:lnSpc>
                <a:spcPct val="100000"/>
              </a:lnSpc>
              <a:spcBef>
                <a:spcPts val="1000"/>
              </a:spcBef>
              <a:spcAft>
                <a:spcPts val="0"/>
              </a:spcAft>
              <a:buSzPts val="900"/>
              <a:buNone/>
              <a:defRPr sz="900"/>
            </a:lvl7pPr>
            <a:lvl8pPr marL="3657600" lvl="7" indent="-228600" algn="l">
              <a:lnSpc>
                <a:spcPct val="100000"/>
              </a:lnSpc>
              <a:spcBef>
                <a:spcPts val="1000"/>
              </a:spcBef>
              <a:spcAft>
                <a:spcPts val="0"/>
              </a:spcAft>
              <a:buSzPts val="900"/>
              <a:buNone/>
              <a:defRPr sz="900"/>
            </a:lvl8pPr>
            <a:lvl9pPr marL="4114800" lvl="8" indent="-228600" algn="l">
              <a:lnSpc>
                <a:spcPct val="100000"/>
              </a:lnSpc>
              <a:spcBef>
                <a:spcPts val="1000"/>
              </a:spcBef>
              <a:spcAft>
                <a:spcPts val="0"/>
              </a:spcAft>
              <a:buSzPts val="900"/>
              <a:buNone/>
              <a:defRPr sz="900"/>
            </a:lvl9pPr>
          </a:lstStyle>
          <a:p>
            <a:endParaRPr/>
          </a:p>
        </p:txBody>
      </p:sp>
      <p:sp>
        <p:nvSpPr>
          <p:cNvPr id="327" name="Google Shape;327;p16"/>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16"/>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16"/>
          <p:cNvSpPr txBox="1">
            <a:spLocks noGrp="1"/>
          </p:cNvSpPr>
          <p:nvPr>
            <p:ph type="sldNum" idx="12"/>
          </p:nvPr>
        </p:nvSpPr>
        <p:spPr>
          <a:xfrm>
            <a:off x="511175" y="787400"/>
            <a:ext cx="58578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4"/>
        <p:cNvGrpSpPr/>
        <p:nvPr/>
      </p:nvGrpSpPr>
      <p:grpSpPr>
        <a:xfrm>
          <a:off x="0" y="0"/>
          <a:ext cx="0" cy="0"/>
          <a:chOff x="0" y="0"/>
          <a:chExt cx="0" cy="0"/>
        </a:xfrm>
      </p:grpSpPr>
      <p:sp>
        <p:nvSpPr>
          <p:cNvPr id="365" name="Google Shape;365;p18"/>
          <p:cNvSpPr txBox="1">
            <a:spLocks noGrp="1"/>
          </p:cNvSpPr>
          <p:nvPr>
            <p:ph type="title"/>
          </p:nvPr>
        </p:nvSpPr>
        <p:spPr>
          <a:xfrm>
            <a:off x="1942415" y="4800600"/>
            <a:ext cx="6591985"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18"/>
          <p:cNvSpPr>
            <a:spLocks noGrp="1"/>
          </p:cNvSpPr>
          <p:nvPr>
            <p:ph type="pic" idx="2"/>
          </p:nvPr>
        </p:nvSpPr>
        <p:spPr>
          <a:xfrm>
            <a:off x="1942415" y="634965"/>
            <a:ext cx="6591985" cy="385497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1pPr>
            <a:lvl2pPr marR="0" lvl="1" algn="l" rtl="0">
              <a:lnSpc>
                <a:spcPct val="100000"/>
              </a:lnSpc>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2pPr>
            <a:lvl3pPr marR="0" lvl="2" algn="l" rtl="0">
              <a:lnSpc>
                <a:spcPct val="100000"/>
              </a:lnSpc>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3pPr>
            <a:lvl4pPr marR="0" lvl="3" algn="l" rtl="0">
              <a:lnSpc>
                <a:spcPct val="100000"/>
              </a:lnSpc>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4pPr>
            <a:lvl5pPr marR="0" lvl="4" algn="l" rtl="0">
              <a:lnSpc>
                <a:spcPct val="100000"/>
              </a:lnSpc>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5pPr>
            <a:lvl6pPr marR="0" lvl="5" algn="l"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lnSpc>
                <a:spcPct val="100000"/>
              </a:lnSpc>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367" name="Google Shape;367;p18"/>
          <p:cNvSpPr txBox="1">
            <a:spLocks noGrp="1"/>
          </p:cNvSpPr>
          <p:nvPr>
            <p:ph type="body" idx="1"/>
          </p:nvPr>
        </p:nvSpPr>
        <p:spPr>
          <a:xfrm>
            <a:off x="1942415" y="5367338"/>
            <a:ext cx="6591985" cy="49371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a:lvl1pPr>
            <a:lvl2pPr marL="914400" lvl="1" indent="-228600" algn="l">
              <a:lnSpc>
                <a:spcPct val="100000"/>
              </a:lnSpc>
              <a:spcBef>
                <a:spcPts val="1000"/>
              </a:spcBef>
              <a:spcAft>
                <a:spcPts val="0"/>
              </a:spcAft>
              <a:buSzPts val="1200"/>
              <a:buNone/>
              <a:defRPr sz="1200"/>
            </a:lvl2pPr>
            <a:lvl3pPr marL="1371600" lvl="2" indent="-228600" algn="l">
              <a:lnSpc>
                <a:spcPct val="100000"/>
              </a:lnSpc>
              <a:spcBef>
                <a:spcPts val="1000"/>
              </a:spcBef>
              <a:spcAft>
                <a:spcPts val="0"/>
              </a:spcAft>
              <a:buSzPts val="1000"/>
              <a:buNone/>
              <a:defRPr sz="1000"/>
            </a:lvl3pPr>
            <a:lvl4pPr marL="1828800" lvl="3" indent="-228600" algn="l">
              <a:lnSpc>
                <a:spcPct val="100000"/>
              </a:lnSpc>
              <a:spcBef>
                <a:spcPts val="1000"/>
              </a:spcBef>
              <a:spcAft>
                <a:spcPts val="0"/>
              </a:spcAft>
              <a:buSzPts val="900"/>
              <a:buNone/>
              <a:defRPr sz="900"/>
            </a:lvl4pPr>
            <a:lvl5pPr marL="2286000" lvl="4" indent="-228600" algn="l">
              <a:lnSpc>
                <a:spcPct val="100000"/>
              </a:lnSpc>
              <a:spcBef>
                <a:spcPts val="1000"/>
              </a:spcBef>
              <a:spcAft>
                <a:spcPts val="0"/>
              </a:spcAft>
              <a:buSzPts val="900"/>
              <a:buNone/>
              <a:defRPr sz="900"/>
            </a:lvl5pPr>
            <a:lvl6pPr marL="2743200" lvl="5" indent="-228600" algn="l">
              <a:lnSpc>
                <a:spcPct val="100000"/>
              </a:lnSpc>
              <a:spcBef>
                <a:spcPts val="1000"/>
              </a:spcBef>
              <a:spcAft>
                <a:spcPts val="0"/>
              </a:spcAft>
              <a:buSzPts val="900"/>
              <a:buNone/>
              <a:defRPr sz="900"/>
            </a:lvl6pPr>
            <a:lvl7pPr marL="3200400" lvl="6" indent="-228600" algn="l">
              <a:lnSpc>
                <a:spcPct val="100000"/>
              </a:lnSpc>
              <a:spcBef>
                <a:spcPts val="1000"/>
              </a:spcBef>
              <a:spcAft>
                <a:spcPts val="0"/>
              </a:spcAft>
              <a:buSzPts val="900"/>
              <a:buNone/>
              <a:defRPr sz="900"/>
            </a:lvl7pPr>
            <a:lvl8pPr marL="3657600" lvl="7" indent="-228600" algn="l">
              <a:lnSpc>
                <a:spcPct val="100000"/>
              </a:lnSpc>
              <a:spcBef>
                <a:spcPts val="1000"/>
              </a:spcBef>
              <a:spcAft>
                <a:spcPts val="0"/>
              </a:spcAft>
              <a:buSzPts val="900"/>
              <a:buNone/>
              <a:defRPr sz="900"/>
            </a:lvl8pPr>
            <a:lvl9pPr marL="4114800" lvl="8" indent="-228600" algn="l">
              <a:lnSpc>
                <a:spcPct val="100000"/>
              </a:lnSpc>
              <a:spcBef>
                <a:spcPts val="1000"/>
              </a:spcBef>
              <a:spcAft>
                <a:spcPts val="0"/>
              </a:spcAft>
              <a:buSzPts val="900"/>
              <a:buNone/>
              <a:defRPr sz="900"/>
            </a:lvl9pPr>
          </a:lstStyle>
          <a:p>
            <a:endParaRPr/>
          </a:p>
        </p:txBody>
      </p:sp>
      <p:sp>
        <p:nvSpPr>
          <p:cNvPr id="368" name="Google Shape;368;p18"/>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9" name="Google Shape;369;p18"/>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18"/>
          <p:cNvSpPr txBox="1">
            <a:spLocks noGrp="1"/>
          </p:cNvSpPr>
          <p:nvPr>
            <p:ph type="sldNum" idx="12"/>
          </p:nvPr>
        </p:nvSpPr>
        <p:spPr>
          <a:xfrm>
            <a:off x="511175" y="4983162"/>
            <a:ext cx="58578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7.xml"/><Relationship Id="rId1" Type="http://schemas.openxmlformats.org/officeDocument/2006/relationships/slideLayout" Target="../slideLayouts/slideLayout17.xml"/><Relationship Id="rId5" Type="http://schemas.openxmlformats.org/officeDocument/2006/relationships/image" Target="../media/image3.jp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228600"/>
            <a:ext cx="1981200" cy="6638925"/>
            <a:chOff x="2487613" y="285750"/>
            <a:chExt cx="2428875" cy="5654676"/>
          </a:xfrm>
        </p:grpSpPr>
        <p:sp>
          <p:nvSpPr>
            <p:cNvPr id="11" name="Google Shape;11;p1"/>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2" name="Google Shape;12;p1"/>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3" name="Google Shape;13;p1"/>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4" name="Google Shape;14;p1"/>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5" name="Google Shape;15;p1"/>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6" name="Google Shape;16;p1"/>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7" name="Google Shape;17;p1"/>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8" name="Google Shape;18;p1"/>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9" name="Google Shape;19;p1"/>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0" name="Google Shape;20;p1"/>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1" name="Google Shape;21;p1"/>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2" name="Google Shape;22;p1"/>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grpSp>
        <p:nvGrpSpPr>
          <p:cNvPr id="23" name="Google Shape;23;p1"/>
          <p:cNvGrpSpPr/>
          <p:nvPr/>
        </p:nvGrpSpPr>
        <p:grpSpPr>
          <a:xfrm>
            <a:off x="20638" y="0"/>
            <a:ext cx="1952625" cy="6853237"/>
            <a:chOff x="6627813" y="195650"/>
            <a:chExt cx="1952625" cy="5678101"/>
          </a:xfrm>
        </p:grpSpPr>
        <p:sp>
          <p:nvSpPr>
            <p:cNvPr id="24" name="Google Shape;24;p1"/>
            <p:cNvSpPr/>
            <p:nvPr/>
          </p:nvSpPr>
          <p:spPr>
            <a:xfrm>
              <a:off x="6627813" y="19565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5" name="Google Shape;25;p1"/>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6" name="Google Shape;26;p1"/>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7" name="Google Shape;27;p1"/>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8" name="Google Shape;28;p1"/>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9" name="Google Shape;29;p1"/>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0" name="Google Shape;30;p1"/>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1" name="Google Shape;31;p1"/>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2" name="Google Shape;32;p1"/>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3" name="Google Shape;33;p1"/>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4" name="Google Shape;34;p1"/>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5" name="Google Shape;35;p1"/>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sp>
        <p:nvSpPr>
          <p:cNvPr id="36" name="Google Shape;36;p1"/>
          <p:cNvSpPr/>
          <p:nvPr/>
        </p:nvSpPr>
        <p:spPr>
          <a:xfrm>
            <a:off x="0" y="0"/>
            <a:ext cx="182562"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7" name="Google Shape;37;p1"/>
          <p:cNvSpPr txBox="1">
            <a:spLocks noGrp="1"/>
          </p:cNvSpPr>
          <p:nvPr>
            <p:ph type="title"/>
          </p:nvPr>
        </p:nvSpPr>
        <p:spPr>
          <a:xfrm>
            <a:off x="1944687" y="623887"/>
            <a:ext cx="6589712" cy="12811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8" name="Google Shape;38;p1"/>
          <p:cNvSpPr txBox="1">
            <a:spLocks noGrp="1"/>
          </p:cNvSpPr>
          <p:nvPr>
            <p:ph type="body" idx="1"/>
          </p:nvPr>
        </p:nvSpPr>
        <p:spPr>
          <a:xfrm>
            <a:off x="1943100" y="2133600"/>
            <a:ext cx="6591300" cy="3886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1"/>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1"/>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1"/>
          <p:cNvSpPr txBox="1">
            <a:spLocks noGrp="1"/>
          </p:cNvSpPr>
          <p:nvPr>
            <p:ph type="sldNum" idx="12"/>
          </p:nvPr>
        </p:nvSpPr>
        <p:spPr>
          <a:xfrm>
            <a:off x="511175" y="787400"/>
            <a:ext cx="58578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1"/>
        <p:cNvGrpSpPr/>
        <p:nvPr/>
      </p:nvGrpSpPr>
      <p:grpSpPr>
        <a:xfrm>
          <a:off x="0" y="0"/>
          <a:ext cx="0" cy="0"/>
          <a:chOff x="0" y="0"/>
          <a:chExt cx="0" cy="0"/>
        </a:xfrm>
      </p:grpSpPr>
      <p:grpSp>
        <p:nvGrpSpPr>
          <p:cNvPr id="372" name="Google Shape;372;p19"/>
          <p:cNvGrpSpPr/>
          <p:nvPr/>
        </p:nvGrpSpPr>
        <p:grpSpPr>
          <a:xfrm>
            <a:off x="0" y="228600"/>
            <a:ext cx="1981200" cy="6638925"/>
            <a:chOff x="2487613" y="285750"/>
            <a:chExt cx="2428875" cy="5654676"/>
          </a:xfrm>
        </p:grpSpPr>
        <p:sp>
          <p:nvSpPr>
            <p:cNvPr id="373" name="Google Shape;373;p19"/>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74" name="Google Shape;374;p19"/>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75" name="Google Shape;375;p19"/>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76" name="Google Shape;376;p19"/>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77" name="Google Shape;377;p19"/>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78" name="Google Shape;378;p19"/>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79" name="Google Shape;379;p19"/>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80" name="Google Shape;380;p19"/>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81" name="Google Shape;381;p19"/>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82" name="Google Shape;382;p19"/>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83" name="Google Shape;383;p19"/>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84" name="Google Shape;384;p19"/>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grpSp>
        <p:nvGrpSpPr>
          <p:cNvPr id="385" name="Google Shape;385;p19"/>
          <p:cNvGrpSpPr/>
          <p:nvPr/>
        </p:nvGrpSpPr>
        <p:grpSpPr>
          <a:xfrm>
            <a:off x="20638" y="0"/>
            <a:ext cx="1952625" cy="6853237"/>
            <a:chOff x="6627813" y="195650"/>
            <a:chExt cx="1952625" cy="5678101"/>
          </a:xfrm>
        </p:grpSpPr>
        <p:sp>
          <p:nvSpPr>
            <p:cNvPr id="386" name="Google Shape;386;p19"/>
            <p:cNvSpPr/>
            <p:nvPr/>
          </p:nvSpPr>
          <p:spPr>
            <a:xfrm>
              <a:off x="6627813" y="19565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87" name="Google Shape;387;p19"/>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88" name="Google Shape;388;p19"/>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89" name="Google Shape;389;p19"/>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90" name="Google Shape;390;p19"/>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91" name="Google Shape;391;p19"/>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92" name="Google Shape;392;p19"/>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93" name="Google Shape;393;p19"/>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94" name="Google Shape;394;p19"/>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95" name="Google Shape;395;p19"/>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96" name="Google Shape;396;p19"/>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97" name="Google Shape;397;p19"/>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sp>
        <p:nvSpPr>
          <p:cNvPr id="398" name="Google Shape;398;p19"/>
          <p:cNvSpPr/>
          <p:nvPr/>
        </p:nvSpPr>
        <p:spPr>
          <a:xfrm>
            <a:off x="0" y="0"/>
            <a:ext cx="182562"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99" name="Google Shape;399;p19"/>
          <p:cNvSpPr/>
          <p:nvPr/>
        </p:nvSpPr>
        <p:spPr>
          <a:xfrm rot="10800000" flipH="1">
            <a:off x="0" y="3167062"/>
            <a:ext cx="1358900" cy="508000"/>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00" name="Google Shape;400;p19"/>
          <p:cNvSpPr txBox="1">
            <a:spLocks noGrp="1"/>
          </p:cNvSpPr>
          <p:nvPr>
            <p:ph type="title"/>
          </p:nvPr>
        </p:nvSpPr>
        <p:spPr>
          <a:xfrm>
            <a:off x="1944687" y="623887"/>
            <a:ext cx="6589712" cy="12811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01" name="Google Shape;401;p19"/>
          <p:cNvSpPr txBox="1">
            <a:spLocks noGrp="1"/>
          </p:cNvSpPr>
          <p:nvPr>
            <p:ph type="body" idx="1"/>
          </p:nvPr>
        </p:nvSpPr>
        <p:spPr>
          <a:xfrm>
            <a:off x="1943100" y="2133600"/>
            <a:ext cx="6591300" cy="3886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02" name="Google Shape;402;p19"/>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3" name="Google Shape;403;p19"/>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4" name="Google Shape;404;p19"/>
          <p:cNvSpPr txBox="1">
            <a:spLocks noGrp="1"/>
          </p:cNvSpPr>
          <p:nvPr>
            <p:ph type="sldNum" idx="12"/>
          </p:nvPr>
        </p:nvSpPr>
        <p:spPr>
          <a:xfrm>
            <a:off x="511175" y="3244850"/>
            <a:ext cx="58578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1"/>
        <p:cNvGrpSpPr/>
        <p:nvPr/>
      </p:nvGrpSpPr>
      <p:grpSpPr>
        <a:xfrm>
          <a:off x="0" y="0"/>
          <a:ext cx="0" cy="0"/>
          <a:chOff x="0" y="0"/>
          <a:chExt cx="0" cy="0"/>
        </a:xfrm>
      </p:grpSpPr>
      <p:grpSp>
        <p:nvGrpSpPr>
          <p:cNvPr id="412" name="Google Shape;412;p21"/>
          <p:cNvGrpSpPr/>
          <p:nvPr/>
        </p:nvGrpSpPr>
        <p:grpSpPr>
          <a:xfrm>
            <a:off x="0" y="228600"/>
            <a:ext cx="1981200" cy="6638925"/>
            <a:chOff x="2487613" y="285750"/>
            <a:chExt cx="2428875" cy="5654676"/>
          </a:xfrm>
        </p:grpSpPr>
        <p:sp>
          <p:nvSpPr>
            <p:cNvPr id="413" name="Google Shape;413;p21"/>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14" name="Google Shape;414;p21"/>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15" name="Google Shape;415;p21"/>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16" name="Google Shape;416;p21"/>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17" name="Google Shape;417;p21"/>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18" name="Google Shape;418;p21"/>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19" name="Google Shape;419;p21"/>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20" name="Google Shape;420;p21"/>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21" name="Google Shape;421;p21"/>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22" name="Google Shape;422;p21"/>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23" name="Google Shape;423;p21"/>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24" name="Google Shape;424;p21"/>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grpSp>
        <p:nvGrpSpPr>
          <p:cNvPr id="425" name="Google Shape;425;p21"/>
          <p:cNvGrpSpPr/>
          <p:nvPr/>
        </p:nvGrpSpPr>
        <p:grpSpPr>
          <a:xfrm>
            <a:off x="20638" y="0"/>
            <a:ext cx="1952625" cy="6853237"/>
            <a:chOff x="6627813" y="195650"/>
            <a:chExt cx="1952625" cy="5678101"/>
          </a:xfrm>
        </p:grpSpPr>
        <p:sp>
          <p:nvSpPr>
            <p:cNvPr id="426" name="Google Shape;426;p21"/>
            <p:cNvSpPr/>
            <p:nvPr/>
          </p:nvSpPr>
          <p:spPr>
            <a:xfrm>
              <a:off x="6627813" y="19565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27" name="Google Shape;427;p21"/>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28" name="Google Shape;428;p21"/>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29" name="Google Shape;429;p21"/>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30" name="Google Shape;430;p21"/>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31" name="Google Shape;431;p21"/>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32" name="Google Shape;432;p21"/>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33" name="Google Shape;433;p21"/>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34" name="Google Shape;434;p21"/>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35" name="Google Shape;435;p21"/>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36" name="Google Shape;436;p21"/>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37" name="Google Shape;437;p21"/>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sp>
        <p:nvSpPr>
          <p:cNvPr id="438" name="Google Shape;438;p21"/>
          <p:cNvSpPr/>
          <p:nvPr/>
        </p:nvSpPr>
        <p:spPr>
          <a:xfrm>
            <a:off x="0" y="0"/>
            <a:ext cx="182562"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39" name="Google Shape;439;p21"/>
          <p:cNvSpPr/>
          <p:nvPr/>
        </p:nvSpPr>
        <p:spPr>
          <a:xfrm rot="10800000" flipH="1">
            <a:off x="0" y="3167062"/>
            <a:ext cx="1358900" cy="508000"/>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40" name="Google Shape;440;p21"/>
          <p:cNvSpPr txBox="1"/>
          <p:nvPr/>
        </p:nvSpPr>
        <p:spPr>
          <a:xfrm>
            <a:off x="1808162" y="647700"/>
            <a:ext cx="457200" cy="5857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8000"/>
              <a:buFont typeface="Arial"/>
              <a:buNone/>
            </a:pPr>
            <a:r>
              <a:rPr lang="en-US"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441" name="Google Shape;441;p21"/>
          <p:cNvSpPr txBox="1"/>
          <p:nvPr/>
        </p:nvSpPr>
        <p:spPr>
          <a:xfrm>
            <a:off x="8169275" y="2905125"/>
            <a:ext cx="457200" cy="58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8000"/>
              <a:buFont typeface="Arial"/>
              <a:buNone/>
            </a:pPr>
            <a:r>
              <a:rPr lang="en-US"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442" name="Google Shape;442;p21"/>
          <p:cNvSpPr txBox="1">
            <a:spLocks noGrp="1"/>
          </p:cNvSpPr>
          <p:nvPr>
            <p:ph type="title"/>
          </p:nvPr>
        </p:nvSpPr>
        <p:spPr>
          <a:xfrm>
            <a:off x="1944687" y="623887"/>
            <a:ext cx="6589712" cy="12811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43" name="Google Shape;443;p21"/>
          <p:cNvSpPr txBox="1">
            <a:spLocks noGrp="1"/>
          </p:cNvSpPr>
          <p:nvPr>
            <p:ph type="body" idx="1"/>
          </p:nvPr>
        </p:nvSpPr>
        <p:spPr>
          <a:xfrm>
            <a:off x="1943100" y="2133600"/>
            <a:ext cx="6591300" cy="3886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44" name="Google Shape;444;p21"/>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45" name="Google Shape;445;p21"/>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46" name="Google Shape;446;p21"/>
          <p:cNvSpPr txBox="1">
            <a:spLocks noGrp="1"/>
          </p:cNvSpPr>
          <p:nvPr>
            <p:ph type="sldNum" idx="12"/>
          </p:nvPr>
        </p:nvSpPr>
        <p:spPr>
          <a:xfrm>
            <a:off x="511175" y="3244850"/>
            <a:ext cx="58578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4"/>
        <p:cNvGrpSpPr/>
        <p:nvPr/>
      </p:nvGrpSpPr>
      <p:grpSpPr>
        <a:xfrm>
          <a:off x="0" y="0"/>
          <a:ext cx="0" cy="0"/>
          <a:chOff x="0" y="0"/>
          <a:chExt cx="0" cy="0"/>
        </a:xfrm>
      </p:grpSpPr>
      <p:grpSp>
        <p:nvGrpSpPr>
          <p:cNvPr id="455" name="Google Shape;455;p23"/>
          <p:cNvGrpSpPr/>
          <p:nvPr/>
        </p:nvGrpSpPr>
        <p:grpSpPr>
          <a:xfrm>
            <a:off x="0" y="228600"/>
            <a:ext cx="1981200" cy="6638925"/>
            <a:chOff x="2487613" y="285750"/>
            <a:chExt cx="2428875" cy="5654676"/>
          </a:xfrm>
        </p:grpSpPr>
        <p:sp>
          <p:nvSpPr>
            <p:cNvPr id="456" name="Google Shape;456;p23"/>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57" name="Google Shape;457;p23"/>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58" name="Google Shape;458;p23"/>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59" name="Google Shape;459;p23"/>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60" name="Google Shape;460;p23"/>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61" name="Google Shape;461;p23"/>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62" name="Google Shape;462;p23"/>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63" name="Google Shape;463;p23"/>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64" name="Google Shape;464;p23"/>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65" name="Google Shape;465;p23"/>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66" name="Google Shape;466;p23"/>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67" name="Google Shape;467;p23"/>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grpSp>
        <p:nvGrpSpPr>
          <p:cNvPr id="468" name="Google Shape;468;p23"/>
          <p:cNvGrpSpPr/>
          <p:nvPr/>
        </p:nvGrpSpPr>
        <p:grpSpPr>
          <a:xfrm>
            <a:off x="20638" y="0"/>
            <a:ext cx="1952625" cy="6853237"/>
            <a:chOff x="6627813" y="195650"/>
            <a:chExt cx="1952625" cy="5678101"/>
          </a:xfrm>
        </p:grpSpPr>
        <p:sp>
          <p:nvSpPr>
            <p:cNvPr id="469" name="Google Shape;469;p23"/>
            <p:cNvSpPr/>
            <p:nvPr/>
          </p:nvSpPr>
          <p:spPr>
            <a:xfrm>
              <a:off x="6627813" y="19565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70" name="Google Shape;470;p23"/>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71" name="Google Shape;471;p23"/>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72" name="Google Shape;472;p23"/>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73" name="Google Shape;473;p23"/>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74" name="Google Shape;474;p23"/>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75" name="Google Shape;475;p23"/>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76" name="Google Shape;476;p23"/>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77" name="Google Shape;477;p23"/>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78" name="Google Shape;478;p23"/>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79" name="Google Shape;479;p23"/>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80" name="Google Shape;480;p23"/>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sp>
        <p:nvSpPr>
          <p:cNvPr id="481" name="Google Shape;481;p23"/>
          <p:cNvSpPr/>
          <p:nvPr/>
        </p:nvSpPr>
        <p:spPr>
          <a:xfrm>
            <a:off x="0" y="0"/>
            <a:ext cx="182562"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82" name="Google Shape;482;p23"/>
          <p:cNvSpPr/>
          <p:nvPr/>
        </p:nvSpPr>
        <p:spPr>
          <a:xfrm rot="10800000" flipH="1">
            <a:off x="0" y="4910137"/>
            <a:ext cx="1358900" cy="508000"/>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83" name="Google Shape;483;p23"/>
          <p:cNvSpPr txBox="1">
            <a:spLocks noGrp="1"/>
          </p:cNvSpPr>
          <p:nvPr>
            <p:ph type="title"/>
          </p:nvPr>
        </p:nvSpPr>
        <p:spPr>
          <a:xfrm>
            <a:off x="1944687" y="623887"/>
            <a:ext cx="6589712" cy="12811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84" name="Google Shape;484;p23"/>
          <p:cNvSpPr txBox="1">
            <a:spLocks noGrp="1"/>
          </p:cNvSpPr>
          <p:nvPr>
            <p:ph type="body" idx="1"/>
          </p:nvPr>
        </p:nvSpPr>
        <p:spPr>
          <a:xfrm>
            <a:off x="1943100" y="2133600"/>
            <a:ext cx="6591300" cy="3886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85" name="Google Shape;485;p23"/>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86" name="Google Shape;486;p23"/>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87" name="Google Shape;487;p23"/>
          <p:cNvSpPr txBox="1">
            <a:spLocks noGrp="1"/>
          </p:cNvSpPr>
          <p:nvPr>
            <p:ph type="sldNum" idx="12"/>
          </p:nvPr>
        </p:nvSpPr>
        <p:spPr>
          <a:xfrm>
            <a:off x="511175" y="4983162"/>
            <a:ext cx="58578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4"/>
        <p:cNvGrpSpPr/>
        <p:nvPr/>
      </p:nvGrpSpPr>
      <p:grpSpPr>
        <a:xfrm>
          <a:off x="0" y="0"/>
          <a:ext cx="0" cy="0"/>
          <a:chOff x="0" y="0"/>
          <a:chExt cx="0" cy="0"/>
        </a:xfrm>
      </p:grpSpPr>
      <p:grpSp>
        <p:nvGrpSpPr>
          <p:cNvPr id="495" name="Google Shape;495;p25"/>
          <p:cNvGrpSpPr/>
          <p:nvPr/>
        </p:nvGrpSpPr>
        <p:grpSpPr>
          <a:xfrm>
            <a:off x="0" y="228600"/>
            <a:ext cx="1981200" cy="6638925"/>
            <a:chOff x="2487613" y="285750"/>
            <a:chExt cx="2428875" cy="5654676"/>
          </a:xfrm>
        </p:grpSpPr>
        <p:sp>
          <p:nvSpPr>
            <p:cNvPr id="496" name="Google Shape;496;p25"/>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97" name="Google Shape;497;p25"/>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98" name="Google Shape;498;p25"/>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99" name="Google Shape;499;p25"/>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00" name="Google Shape;500;p25"/>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01" name="Google Shape;501;p25"/>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02" name="Google Shape;502;p25"/>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03" name="Google Shape;503;p25"/>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04" name="Google Shape;504;p25"/>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05" name="Google Shape;505;p25"/>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06" name="Google Shape;506;p25"/>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07" name="Google Shape;507;p25"/>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grpSp>
        <p:nvGrpSpPr>
          <p:cNvPr id="508" name="Google Shape;508;p25"/>
          <p:cNvGrpSpPr/>
          <p:nvPr/>
        </p:nvGrpSpPr>
        <p:grpSpPr>
          <a:xfrm>
            <a:off x="20638" y="0"/>
            <a:ext cx="1952625" cy="6853237"/>
            <a:chOff x="6627813" y="195650"/>
            <a:chExt cx="1952625" cy="5678101"/>
          </a:xfrm>
        </p:grpSpPr>
        <p:sp>
          <p:nvSpPr>
            <p:cNvPr id="509" name="Google Shape;509;p25"/>
            <p:cNvSpPr/>
            <p:nvPr/>
          </p:nvSpPr>
          <p:spPr>
            <a:xfrm>
              <a:off x="6627813" y="19565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10" name="Google Shape;510;p25"/>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11" name="Google Shape;511;p25"/>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12" name="Google Shape;512;p25"/>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13" name="Google Shape;513;p25"/>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14" name="Google Shape;514;p25"/>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15" name="Google Shape;515;p25"/>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16" name="Google Shape;516;p25"/>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17" name="Google Shape;517;p25"/>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18" name="Google Shape;518;p25"/>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19" name="Google Shape;519;p25"/>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20" name="Google Shape;520;p25"/>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sp>
        <p:nvSpPr>
          <p:cNvPr id="521" name="Google Shape;521;p25"/>
          <p:cNvSpPr/>
          <p:nvPr/>
        </p:nvSpPr>
        <p:spPr>
          <a:xfrm>
            <a:off x="0" y="0"/>
            <a:ext cx="182562"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22" name="Google Shape;522;p25"/>
          <p:cNvSpPr/>
          <p:nvPr/>
        </p:nvSpPr>
        <p:spPr>
          <a:xfrm rot="10800000" flipH="1">
            <a:off x="0" y="4910137"/>
            <a:ext cx="1358900" cy="508000"/>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23" name="Google Shape;523;p25"/>
          <p:cNvSpPr txBox="1"/>
          <p:nvPr/>
        </p:nvSpPr>
        <p:spPr>
          <a:xfrm>
            <a:off x="1808162" y="647700"/>
            <a:ext cx="457200" cy="5857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8000"/>
              <a:buFont typeface="Arial"/>
              <a:buNone/>
            </a:pPr>
            <a:r>
              <a:rPr lang="en-US"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524" name="Google Shape;524;p25"/>
          <p:cNvSpPr txBox="1"/>
          <p:nvPr/>
        </p:nvSpPr>
        <p:spPr>
          <a:xfrm>
            <a:off x="8169275" y="2905125"/>
            <a:ext cx="457200" cy="58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8000"/>
              <a:buFont typeface="Arial"/>
              <a:buNone/>
            </a:pPr>
            <a:r>
              <a:rPr lang="en-US" sz="8000" b="0" i="0" u="none" strike="noStrike" cap="none">
                <a:solidFill>
                  <a:schemeClr val="accen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525" name="Google Shape;525;p25"/>
          <p:cNvSpPr txBox="1">
            <a:spLocks noGrp="1"/>
          </p:cNvSpPr>
          <p:nvPr>
            <p:ph type="title"/>
          </p:nvPr>
        </p:nvSpPr>
        <p:spPr>
          <a:xfrm>
            <a:off x="1944687" y="623887"/>
            <a:ext cx="6589712" cy="12811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526" name="Google Shape;526;p25"/>
          <p:cNvSpPr txBox="1">
            <a:spLocks noGrp="1"/>
          </p:cNvSpPr>
          <p:nvPr>
            <p:ph type="body" idx="1"/>
          </p:nvPr>
        </p:nvSpPr>
        <p:spPr>
          <a:xfrm>
            <a:off x="1943100" y="2133600"/>
            <a:ext cx="6591300" cy="3886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527" name="Google Shape;527;p25"/>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8" name="Google Shape;528;p25"/>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9" name="Google Shape;529;p25"/>
          <p:cNvSpPr txBox="1">
            <a:spLocks noGrp="1"/>
          </p:cNvSpPr>
          <p:nvPr>
            <p:ph type="sldNum" idx="12"/>
          </p:nvPr>
        </p:nvSpPr>
        <p:spPr>
          <a:xfrm>
            <a:off x="511175" y="4983162"/>
            <a:ext cx="58578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7"/>
        <p:cNvGrpSpPr/>
        <p:nvPr/>
      </p:nvGrpSpPr>
      <p:grpSpPr>
        <a:xfrm>
          <a:off x="0" y="0"/>
          <a:ext cx="0" cy="0"/>
          <a:chOff x="0" y="0"/>
          <a:chExt cx="0" cy="0"/>
        </a:xfrm>
      </p:grpSpPr>
      <p:grpSp>
        <p:nvGrpSpPr>
          <p:cNvPr id="538" name="Google Shape;538;p27"/>
          <p:cNvGrpSpPr/>
          <p:nvPr/>
        </p:nvGrpSpPr>
        <p:grpSpPr>
          <a:xfrm>
            <a:off x="0" y="228600"/>
            <a:ext cx="1981200" cy="6638925"/>
            <a:chOff x="2487613" y="285750"/>
            <a:chExt cx="2428875" cy="5654676"/>
          </a:xfrm>
        </p:grpSpPr>
        <p:sp>
          <p:nvSpPr>
            <p:cNvPr id="539" name="Google Shape;539;p27"/>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40" name="Google Shape;540;p27"/>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41" name="Google Shape;541;p27"/>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42" name="Google Shape;542;p27"/>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43" name="Google Shape;543;p27"/>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44" name="Google Shape;544;p27"/>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45" name="Google Shape;545;p27"/>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46" name="Google Shape;546;p27"/>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47" name="Google Shape;547;p27"/>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48" name="Google Shape;548;p27"/>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49" name="Google Shape;549;p27"/>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50" name="Google Shape;550;p27"/>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grpSp>
        <p:nvGrpSpPr>
          <p:cNvPr id="551" name="Google Shape;551;p27"/>
          <p:cNvGrpSpPr/>
          <p:nvPr/>
        </p:nvGrpSpPr>
        <p:grpSpPr>
          <a:xfrm>
            <a:off x="20638" y="0"/>
            <a:ext cx="1952625" cy="6853237"/>
            <a:chOff x="6627813" y="195650"/>
            <a:chExt cx="1952625" cy="5678101"/>
          </a:xfrm>
        </p:grpSpPr>
        <p:sp>
          <p:nvSpPr>
            <p:cNvPr id="552" name="Google Shape;552;p27"/>
            <p:cNvSpPr/>
            <p:nvPr/>
          </p:nvSpPr>
          <p:spPr>
            <a:xfrm>
              <a:off x="6627813" y="19565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53" name="Google Shape;553;p27"/>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54" name="Google Shape;554;p27"/>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55" name="Google Shape;555;p27"/>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56" name="Google Shape;556;p27"/>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57" name="Google Shape;557;p27"/>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58" name="Google Shape;558;p27"/>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59" name="Google Shape;559;p27"/>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60" name="Google Shape;560;p27"/>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61" name="Google Shape;561;p27"/>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62" name="Google Shape;562;p27"/>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63" name="Google Shape;563;p27"/>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sp>
        <p:nvSpPr>
          <p:cNvPr id="564" name="Google Shape;564;p27"/>
          <p:cNvSpPr/>
          <p:nvPr/>
        </p:nvSpPr>
        <p:spPr>
          <a:xfrm>
            <a:off x="0" y="0"/>
            <a:ext cx="182562"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65" name="Google Shape;565;p27"/>
          <p:cNvSpPr/>
          <p:nvPr/>
        </p:nvSpPr>
        <p:spPr>
          <a:xfrm rot="10800000" flipH="1">
            <a:off x="0" y="4910137"/>
            <a:ext cx="1358900" cy="508000"/>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66" name="Google Shape;566;p27"/>
          <p:cNvSpPr txBox="1">
            <a:spLocks noGrp="1"/>
          </p:cNvSpPr>
          <p:nvPr>
            <p:ph type="title"/>
          </p:nvPr>
        </p:nvSpPr>
        <p:spPr>
          <a:xfrm>
            <a:off x="1944687" y="623887"/>
            <a:ext cx="6589712" cy="12811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567" name="Google Shape;567;p27"/>
          <p:cNvSpPr txBox="1">
            <a:spLocks noGrp="1"/>
          </p:cNvSpPr>
          <p:nvPr>
            <p:ph type="body" idx="1"/>
          </p:nvPr>
        </p:nvSpPr>
        <p:spPr>
          <a:xfrm>
            <a:off x="1943100" y="2133600"/>
            <a:ext cx="6591300" cy="3886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568" name="Google Shape;568;p27"/>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69" name="Google Shape;569;p27"/>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70" name="Google Shape;570;p27"/>
          <p:cNvSpPr txBox="1">
            <a:spLocks noGrp="1"/>
          </p:cNvSpPr>
          <p:nvPr>
            <p:ph type="sldNum" idx="12"/>
          </p:nvPr>
        </p:nvSpPr>
        <p:spPr>
          <a:xfrm>
            <a:off x="511175" y="4983162"/>
            <a:ext cx="58578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8"/>
        <p:cNvGrpSpPr/>
        <p:nvPr/>
      </p:nvGrpSpPr>
      <p:grpSpPr>
        <a:xfrm>
          <a:off x="0" y="0"/>
          <a:ext cx="0" cy="0"/>
          <a:chOff x="0" y="0"/>
          <a:chExt cx="0" cy="0"/>
        </a:xfrm>
      </p:grpSpPr>
      <p:grpSp>
        <p:nvGrpSpPr>
          <p:cNvPr id="579" name="Google Shape;579;p29"/>
          <p:cNvGrpSpPr/>
          <p:nvPr/>
        </p:nvGrpSpPr>
        <p:grpSpPr>
          <a:xfrm>
            <a:off x="0" y="228600"/>
            <a:ext cx="1981200" cy="6638925"/>
            <a:chOff x="2487613" y="285750"/>
            <a:chExt cx="2428875" cy="5654676"/>
          </a:xfrm>
        </p:grpSpPr>
        <p:sp>
          <p:nvSpPr>
            <p:cNvPr id="580" name="Google Shape;580;p29"/>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81" name="Google Shape;581;p29"/>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82" name="Google Shape;582;p29"/>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83" name="Google Shape;583;p29"/>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84" name="Google Shape;584;p29"/>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85" name="Google Shape;585;p29"/>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86" name="Google Shape;586;p29"/>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87" name="Google Shape;587;p29"/>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88" name="Google Shape;588;p29"/>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89" name="Google Shape;589;p29"/>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90" name="Google Shape;590;p29"/>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91" name="Google Shape;591;p29"/>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grpSp>
        <p:nvGrpSpPr>
          <p:cNvPr id="592" name="Google Shape;592;p29"/>
          <p:cNvGrpSpPr/>
          <p:nvPr/>
        </p:nvGrpSpPr>
        <p:grpSpPr>
          <a:xfrm>
            <a:off x="20638" y="0"/>
            <a:ext cx="1952625" cy="6853237"/>
            <a:chOff x="6627813" y="195650"/>
            <a:chExt cx="1952625" cy="5678101"/>
          </a:xfrm>
        </p:grpSpPr>
        <p:sp>
          <p:nvSpPr>
            <p:cNvPr id="593" name="Google Shape;593;p29"/>
            <p:cNvSpPr/>
            <p:nvPr/>
          </p:nvSpPr>
          <p:spPr>
            <a:xfrm>
              <a:off x="6627813" y="19565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94" name="Google Shape;594;p29"/>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95" name="Google Shape;595;p29"/>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96" name="Google Shape;596;p29"/>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97" name="Google Shape;597;p29"/>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98" name="Google Shape;598;p29"/>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99" name="Google Shape;599;p29"/>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00" name="Google Shape;600;p29"/>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01" name="Google Shape;601;p29"/>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02" name="Google Shape;602;p29"/>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03" name="Google Shape;603;p29"/>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04" name="Google Shape;604;p29"/>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sp>
        <p:nvSpPr>
          <p:cNvPr id="605" name="Google Shape;605;p29"/>
          <p:cNvSpPr/>
          <p:nvPr/>
        </p:nvSpPr>
        <p:spPr>
          <a:xfrm>
            <a:off x="0" y="0"/>
            <a:ext cx="182562"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06" name="Google Shape;606;p29"/>
          <p:cNvSpPr/>
          <p:nvPr/>
        </p:nvSpPr>
        <p:spPr>
          <a:xfrm rot="10800000" flipH="1">
            <a:off x="0" y="711200"/>
            <a:ext cx="1358900" cy="508000"/>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07" name="Google Shape;607;p29"/>
          <p:cNvSpPr txBox="1">
            <a:spLocks noGrp="1"/>
          </p:cNvSpPr>
          <p:nvPr>
            <p:ph type="title"/>
          </p:nvPr>
        </p:nvSpPr>
        <p:spPr>
          <a:xfrm>
            <a:off x="1944687" y="623887"/>
            <a:ext cx="6589712" cy="12811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608" name="Google Shape;608;p29"/>
          <p:cNvSpPr txBox="1">
            <a:spLocks noGrp="1"/>
          </p:cNvSpPr>
          <p:nvPr>
            <p:ph type="body" idx="1"/>
          </p:nvPr>
        </p:nvSpPr>
        <p:spPr>
          <a:xfrm>
            <a:off x="1943100" y="2133600"/>
            <a:ext cx="6591300" cy="3886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609" name="Google Shape;609;p29"/>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10" name="Google Shape;610;p29"/>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11" name="Google Shape;611;p29"/>
          <p:cNvSpPr txBox="1">
            <a:spLocks noGrp="1"/>
          </p:cNvSpPr>
          <p:nvPr>
            <p:ph type="sldNum" idx="12"/>
          </p:nvPr>
        </p:nvSpPr>
        <p:spPr>
          <a:xfrm>
            <a:off x="511175" y="787400"/>
            <a:ext cx="58578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8"/>
        <p:cNvGrpSpPr/>
        <p:nvPr/>
      </p:nvGrpSpPr>
      <p:grpSpPr>
        <a:xfrm>
          <a:off x="0" y="0"/>
          <a:ext cx="0" cy="0"/>
          <a:chOff x="0" y="0"/>
          <a:chExt cx="0" cy="0"/>
        </a:xfrm>
      </p:grpSpPr>
      <p:grpSp>
        <p:nvGrpSpPr>
          <p:cNvPr id="619" name="Google Shape;619;p31"/>
          <p:cNvGrpSpPr/>
          <p:nvPr/>
        </p:nvGrpSpPr>
        <p:grpSpPr>
          <a:xfrm>
            <a:off x="0" y="228600"/>
            <a:ext cx="1981200" cy="6638925"/>
            <a:chOff x="2487613" y="285750"/>
            <a:chExt cx="2428875" cy="5654676"/>
          </a:xfrm>
        </p:grpSpPr>
        <p:sp>
          <p:nvSpPr>
            <p:cNvPr id="620" name="Google Shape;620;p31"/>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21" name="Google Shape;621;p31"/>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22" name="Google Shape;622;p31"/>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23" name="Google Shape;623;p31"/>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24" name="Google Shape;624;p31"/>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25" name="Google Shape;625;p31"/>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26" name="Google Shape;626;p31"/>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27" name="Google Shape;627;p31"/>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28" name="Google Shape;628;p31"/>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29" name="Google Shape;629;p31"/>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30" name="Google Shape;630;p31"/>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31" name="Google Shape;631;p31"/>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grpSp>
        <p:nvGrpSpPr>
          <p:cNvPr id="632" name="Google Shape;632;p31"/>
          <p:cNvGrpSpPr/>
          <p:nvPr/>
        </p:nvGrpSpPr>
        <p:grpSpPr>
          <a:xfrm>
            <a:off x="20638" y="0"/>
            <a:ext cx="1952625" cy="6853237"/>
            <a:chOff x="6627813" y="195650"/>
            <a:chExt cx="1952625" cy="5678101"/>
          </a:xfrm>
        </p:grpSpPr>
        <p:sp>
          <p:nvSpPr>
            <p:cNvPr id="633" name="Google Shape;633;p31"/>
            <p:cNvSpPr/>
            <p:nvPr/>
          </p:nvSpPr>
          <p:spPr>
            <a:xfrm>
              <a:off x="6627813" y="19565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34" name="Google Shape;634;p31"/>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35" name="Google Shape;635;p31"/>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36" name="Google Shape;636;p31"/>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37" name="Google Shape;637;p31"/>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38" name="Google Shape;638;p31"/>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39" name="Google Shape;639;p31"/>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40" name="Google Shape;640;p31"/>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41" name="Google Shape;641;p31"/>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42" name="Google Shape;642;p31"/>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43" name="Google Shape;643;p31"/>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44" name="Google Shape;644;p31"/>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sp>
        <p:nvSpPr>
          <p:cNvPr id="645" name="Google Shape;645;p31"/>
          <p:cNvSpPr/>
          <p:nvPr/>
        </p:nvSpPr>
        <p:spPr>
          <a:xfrm>
            <a:off x="0" y="0"/>
            <a:ext cx="182562"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46" name="Google Shape;646;p31"/>
          <p:cNvSpPr/>
          <p:nvPr/>
        </p:nvSpPr>
        <p:spPr>
          <a:xfrm rot="10800000" flipH="1">
            <a:off x="0" y="711200"/>
            <a:ext cx="1358900" cy="508000"/>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47" name="Google Shape;647;p31"/>
          <p:cNvSpPr txBox="1">
            <a:spLocks noGrp="1"/>
          </p:cNvSpPr>
          <p:nvPr>
            <p:ph type="title"/>
          </p:nvPr>
        </p:nvSpPr>
        <p:spPr>
          <a:xfrm>
            <a:off x="1944687" y="623887"/>
            <a:ext cx="6589712" cy="12811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648" name="Google Shape;648;p31"/>
          <p:cNvSpPr txBox="1">
            <a:spLocks noGrp="1"/>
          </p:cNvSpPr>
          <p:nvPr>
            <p:ph type="body" idx="1"/>
          </p:nvPr>
        </p:nvSpPr>
        <p:spPr>
          <a:xfrm>
            <a:off x="1943100" y="2133600"/>
            <a:ext cx="6591300" cy="3886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649" name="Google Shape;649;p31"/>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50" name="Google Shape;650;p31"/>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51" name="Google Shape;651;p31"/>
          <p:cNvSpPr txBox="1">
            <a:spLocks noGrp="1"/>
          </p:cNvSpPr>
          <p:nvPr>
            <p:ph type="sldNum" idx="12"/>
          </p:nvPr>
        </p:nvSpPr>
        <p:spPr>
          <a:xfrm>
            <a:off x="511175" y="787400"/>
            <a:ext cx="58578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8"/>
        <p:cNvGrpSpPr/>
        <p:nvPr/>
      </p:nvGrpSpPr>
      <p:grpSpPr>
        <a:xfrm>
          <a:off x="0" y="0"/>
          <a:ext cx="0" cy="0"/>
          <a:chOff x="0" y="0"/>
          <a:chExt cx="0" cy="0"/>
        </a:xfrm>
      </p:grpSpPr>
      <p:grpSp>
        <p:nvGrpSpPr>
          <p:cNvPr id="659" name="Google Shape;659;p33"/>
          <p:cNvGrpSpPr/>
          <p:nvPr/>
        </p:nvGrpSpPr>
        <p:grpSpPr>
          <a:xfrm>
            <a:off x="0" y="228600"/>
            <a:ext cx="1981200" cy="6638925"/>
            <a:chOff x="2487613" y="285750"/>
            <a:chExt cx="2428875" cy="5654676"/>
          </a:xfrm>
        </p:grpSpPr>
        <p:sp>
          <p:nvSpPr>
            <p:cNvPr id="660" name="Google Shape;660;p33"/>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61" name="Google Shape;661;p33"/>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62" name="Google Shape;662;p33"/>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63" name="Google Shape;663;p33"/>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64" name="Google Shape;664;p33"/>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65" name="Google Shape;665;p33"/>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66" name="Google Shape;666;p33"/>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67" name="Google Shape;667;p33"/>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68" name="Google Shape;668;p33"/>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69" name="Google Shape;669;p33"/>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70" name="Google Shape;670;p33"/>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71" name="Google Shape;671;p33"/>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grpSp>
        <p:nvGrpSpPr>
          <p:cNvPr id="672" name="Google Shape;672;p33"/>
          <p:cNvGrpSpPr/>
          <p:nvPr/>
        </p:nvGrpSpPr>
        <p:grpSpPr>
          <a:xfrm>
            <a:off x="20638" y="0"/>
            <a:ext cx="1952625" cy="6853237"/>
            <a:chOff x="6627813" y="195650"/>
            <a:chExt cx="1952625" cy="5678101"/>
          </a:xfrm>
        </p:grpSpPr>
        <p:sp>
          <p:nvSpPr>
            <p:cNvPr id="673" name="Google Shape;673;p33"/>
            <p:cNvSpPr/>
            <p:nvPr/>
          </p:nvSpPr>
          <p:spPr>
            <a:xfrm>
              <a:off x="6627813" y="19565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74" name="Google Shape;674;p33"/>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75" name="Google Shape;675;p33"/>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76" name="Google Shape;676;p33"/>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77" name="Google Shape;677;p33"/>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78" name="Google Shape;678;p33"/>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79" name="Google Shape;679;p33"/>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80" name="Google Shape;680;p33"/>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81" name="Google Shape;681;p33"/>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82" name="Google Shape;682;p33"/>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83" name="Google Shape;683;p33"/>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84" name="Google Shape;684;p33"/>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sp>
        <p:nvSpPr>
          <p:cNvPr id="685" name="Google Shape;685;p33"/>
          <p:cNvSpPr/>
          <p:nvPr/>
        </p:nvSpPr>
        <p:spPr>
          <a:xfrm>
            <a:off x="0" y="0"/>
            <a:ext cx="182562"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pic>
        <p:nvPicPr>
          <p:cNvPr id="686" name="Google Shape;686;p33" descr="Purple template - top (2) copy"/>
          <p:cNvPicPr preferRelativeResize="0"/>
          <p:nvPr/>
        </p:nvPicPr>
        <p:blipFill rotWithShape="1">
          <a:blip r:embed="rId4">
            <a:alphaModFix/>
          </a:blip>
          <a:srcRect/>
          <a:stretch/>
        </p:blipFill>
        <p:spPr>
          <a:xfrm>
            <a:off x="0" y="0"/>
            <a:ext cx="9144000" cy="914400"/>
          </a:xfrm>
          <a:prstGeom prst="rect">
            <a:avLst/>
          </a:prstGeom>
          <a:noFill/>
          <a:ln>
            <a:noFill/>
          </a:ln>
        </p:spPr>
      </p:pic>
      <p:pic>
        <p:nvPicPr>
          <p:cNvPr id="687" name="Google Shape;687;p33" descr="GWaar logo no text"/>
          <p:cNvPicPr preferRelativeResize="0"/>
          <p:nvPr/>
        </p:nvPicPr>
        <p:blipFill rotWithShape="1">
          <a:blip r:embed="rId5">
            <a:alphaModFix/>
          </a:blip>
          <a:srcRect/>
          <a:stretch/>
        </p:blipFill>
        <p:spPr>
          <a:xfrm>
            <a:off x="152400" y="5727700"/>
            <a:ext cx="2286000" cy="1130300"/>
          </a:xfrm>
          <a:prstGeom prst="rect">
            <a:avLst/>
          </a:prstGeom>
          <a:noFill/>
          <a:ln>
            <a:noFill/>
          </a:ln>
        </p:spPr>
      </p:pic>
      <p:sp>
        <p:nvSpPr>
          <p:cNvPr id="688" name="Google Shape;688;p33"/>
          <p:cNvSpPr txBox="1">
            <a:spLocks noGrp="1"/>
          </p:cNvSpPr>
          <p:nvPr>
            <p:ph type="title"/>
          </p:nvPr>
        </p:nvSpPr>
        <p:spPr>
          <a:xfrm>
            <a:off x="1944687" y="623887"/>
            <a:ext cx="6589712" cy="12811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689" name="Google Shape;689;p33"/>
          <p:cNvSpPr txBox="1">
            <a:spLocks noGrp="1"/>
          </p:cNvSpPr>
          <p:nvPr>
            <p:ph type="body" idx="1"/>
          </p:nvPr>
        </p:nvSpPr>
        <p:spPr>
          <a:xfrm>
            <a:off x="1943100" y="2133600"/>
            <a:ext cx="6591300" cy="3886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0" y="228600"/>
            <a:ext cx="1981200" cy="6638925"/>
            <a:chOff x="2487613" y="285750"/>
            <a:chExt cx="2428875" cy="5654676"/>
          </a:xfrm>
        </p:grpSpPr>
        <p:sp>
          <p:nvSpPr>
            <p:cNvPr id="51" name="Google Shape;51;p3"/>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2" name="Google Shape;52;p3"/>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3" name="Google Shape;53;p3"/>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4" name="Google Shape;54;p3"/>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5" name="Google Shape;55;p3"/>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6" name="Google Shape;56;p3"/>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7" name="Google Shape;57;p3"/>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8" name="Google Shape;58;p3"/>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9" name="Google Shape;59;p3"/>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0" name="Google Shape;60;p3"/>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1" name="Google Shape;61;p3"/>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2" name="Google Shape;62;p3"/>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grpSp>
        <p:nvGrpSpPr>
          <p:cNvPr id="63" name="Google Shape;63;p3"/>
          <p:cNvGrpSpPr/>
          <p:nvPr/>
        </p:nvGrpSpPr>
        <p:grpSpPr>
          <a:xfrm>
            <a:off x="20638" y="0"/>
            <a:ext cx="1952625" cy="6853237"/>
            <a:chOff x="6627813" y="195650"/>
            <a:chExt cx="1952625" cy="5678101"/>
          </a:xfrm>
        </p:grpSpPr>
        <p:sp>
          <p:nvSpPr>
            <p:cNvPr id="64" name="Google Shape;64;p3"/>
            <p:cNvSpPr/>
            <p:nvPr/>
          </p:nvSpPr>
          <p:spPr>
            <a:xfrm>
              <a:off x="6627813" y="19565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5" name="Google Shape;65;p3"/>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6" name="Google Shape;66;p3"/>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7" name="Google Shape;67;p3"/>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8" name="Google Shape;68;p3"/>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69" name="Google Shape;69;p3"/>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0" name="Google Shape;70;p3"/>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1" name="Google Shape;71;p3"/>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2" name="Google Shape;72;p3"/>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3" name="Google Shape;73;p3"/>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4" name="Google Shape;74;p3"/>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5" name="Google Shape;75;p3"/>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sp>
        <p:nvSpPr>
          <p:cNvPr id="76" name="Google Shape;76;p3"/>
          <p:cNvSpPr/>
          <p:nvPr/>
        </p:nvSpPr>
        <p:spPr>
          <a:xfrm>
            <a:off x="0" y="0"/>
            <a:ext cx="182562"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7" name="Google Shape;77;p3"/>
          <p:cNvSpPr/>
          <p:nvPr/>
        </p:nvSpPr>
        <p:spPr>
          <a:xfrm>
            <a:off x="-31750" y="4321175"/>
            <a:ext cx="1395412" cy="781050"/>
          </a:xfrm>
          <a:custGeom>
            <a:avLst/>
            <a:gdLst/>
            <a:ahLst/>
            <a:cxnLst/>
            <a:rect l="l" t="t" r="r" b="b"/>
            <a:pathLst>
              <a:path w="8042" h="10000" extrusionOk="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8" name="Google Shape;78;p3"/>
          <p:cNvSpPr txBox="1">
            <a:spLocks noGrp="1"/>
          </p:cNvSpPr>
          <p:nvPr>
            <p:ph type="title"/>
          </p:nvPr>
        </p:nvSpPr>
        <p:spPr>
          <a:xfrm>
            <a:off x="1944687" y="623887"/>
            <a:ext cx="6589712" cy="12811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79" name="Google Shape;79;p3"/>
          <p:cNvSpPr txBox="1">
            <a:spLocks noGrp="1"/>
          </p:cNvSpPr>
          <p:nvPr>
            <p:ph type="body" idx="1"/>
          </p:nvPr>
        </p:nvSpPr>
        <p:spPr>
          <a:xfrm>
            <a:off x="1943100" y="2133600"/>
            <a:ext cx="6591300" cy="3886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0" name="Google Shape;80;p3"/>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1" name="Google Shape;81;p3"/>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2" name="Google Shape;82;p3"/>
          <p:cNvSpPr txBox="1">
            <a:spLocks noGrp="1"/>
          </p:cNvSpPr>
          <p:nvPr>
            <p:ph type="sldNum" idx="12"/>
          </p:nvPr>
        </p:nvSpPr>
        <p:spPr>
          <a:xfrm>
            <a:off x="423862" y="4529137"/>
            <a:ext cx="584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grpSp>
        <p:nvGrpSpPr>
          <p:cNvPr id="90" name="Google Shape;90;p5"/>
          <p:cNvGrpSpPr/>
          <p:nvPr/>
        </p:nvGrpSpPr>
        <p:grpSpPr>
          <a:xfrm>
            <a:off x="0" y="228600"/>
            <a:ext cx="1981200" cy="6638925"/>
            <a:chOff x="2487613" y="285750"/>
            <a:chExt cx="2428875" cy="5654676"/>
          </a:xfrm>
        </p:grpSpPr>
        <p:sp>
          <p:nvSpPr>
            <p:cNvPr id="91" name="Google Shape;91;p5"/>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92" name="Google Shape;92;p5"/>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93" name="Google Shape;93;p5"/>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94" name="Google Shape;94;p5"/>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95" name="Google Shape;95;p5"/>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96" name="Google Shape;96;p5"/>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97" name="Google Shape;97;p5"/>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98" name="Google Shape;98;p5"/>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99" name="Google Shape;99;p5"/>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00" name="Google Shape;100;p5"/>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01" name="Google Shape;101;p5"/>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02" name="Google Shape;102;p5"/>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grpSp>
        <p:nvGrpSpPr>
          <p:cNvPr id="103" name="Google Shape;103;p5"/>
          <p:cNvGrpSpPr/>
          <p:nvPr/>
        </p:nvGrpSpPr>
        <p:grpSpPr>
          <a:xfrm>
            <a:off x="20638" y="0"/>
            <a:ext cx="1952625" cy="6853237"/>
            <a:chOff x="6627813" y="195650"/>
            <a:chExt cx="1952625" cy="5678101"/>
          </a:xfrm>
        </p:grpSpPr>
        <p:sp>
          <p:nvSpPr>
            <p:cNvPr id="104" name="Google Shape;104;p5"/>
            <p:cNvSpPr/>
            <p:nvPr/>
          </p:nvSpPr>
          <p:spPr>
            <a:xfrm>
              <a:off x="6627813" y="19565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05" name="Google Shape;105;p5"/>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06" name="Google Shape;106;p5"/>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07" name="Google Shape;107;p5"/>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08" name="Google Shape;108;p5"/>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09" name="Google Shape;109;p5"/>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10" name="Google Shape;110;p5"/>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11" name="Google Shape;111;p5"/>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12" name="Google Shape;112;p5"/>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13" name="Google Shape;113;p5"/>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14" name="Google Shape;114;p5"/>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15" name="Google Shape;115;p5"/>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sp>
        <p:nvSpPr>
          <p:cNvPr id="116" name="Google Shape;116;p5"/>
          <p:cNvSpPr/>
          <p:nvPr/>
        </p:nvSpPr>
        <p:spPr>
          <a:xfrm>
            <a:off x="0" y="0"/>
            <a:ext cx="182562"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17" name="Google Shape;117;p5"/>
          <p:cNvSpPr/>
          <p:nvPr/>
        </p:nvSpPr>
        <p:spPr>
          <a:xfrm rot="10800000" flipH="1">
            <a:off x="0" y="711200"/>
            <a:ext cx="1358900" cy="508000"/>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18" name="Google Shape;118;p5"/>
          <p:cNvSpPr txBox="1">
            <a:spLocks noGrp="1"/>
          </p:cNvSpPr>
          <p:nvPr>
            <p:ph type="title"/>
          </p:nvPr>
        </p:nvSpPr>
        <p:spPr>
          <a:xfrm>
            <a:off x="1944687" y="623887"/>
            <a:ext cx="6589712" cy="12811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19" name="Google Shape;119;p5"/>
          <p:cNvSpPr txBox="1">
            <a:spLocks noGrp="1"/>
          </p:cNvSpPr>
          <p:nvPr>
            <p:ph type="body" idx="1"/>
          </p:nvPr>
        </p:nvSpPr>
        <p:spPr>
          <a:xfrm>
            <a:off x="1943100" y="2133600"/>
            <a:ext cx="6591300" cy="3886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0" name="Google Shape;120;p5"/>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1" name="Google Shape;121;p5"/>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2" name="Google Shape;122;p5"/>
          <p:cNvSpPr txBox="1">
            <a:spLocks noGrp="1"/>
          </p:cNvSpPr>
          <p:nvPr>
            <p:ph type="sldNum" idx="12"/>
          </p:nvPr>
        </p:nvSpPr>
        <p:spPr>
          <a:xfrm>
            <a:off x="511175" y="787400"/>
            <a:ext cx="58578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grpSp>
        <p:nvGrpSpPr>
          <p:cNvPr id="130" name="Google Shape;130;p7"/>
          <p:cNvGrpSpPr/>
          <p:nvPr/>
        </p:nvGrpSpPr>
        <p:grpSpPr>
          <a:xfrm>
            <a:off x="0" y="228600"/>
            <a:ext cx="1981200" cy="6638925"/>
            <a:chOff x="2487613" y="285750"/>
            <a:chExt cx="2428875" cy="5654676"/>
          </a:xfrm>
        </p:grpSpPr>
        <p:sp>
          <p:nvSpPr>
            <p:cNvPr id="131" name="Google Shape;131;p7"/>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32" name="Google Shape;132;p7"/>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33" name="Google Shape;133;p7"/>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34" name="Google Shape;134;p7"/>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35" name="Google Shape;135;p7"/>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36" name="Google Shape;136;p7"/>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37" name="Google Shape;137;p7"/>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38" name="Google Shape;138;p7"/>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39" name="Google Shape;139;p7"/>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40" name="Google Shape;140;p7"/>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41" name="Google Shape;141;p7"/>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42" name="Google Shape;142;p7"/>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grpSp>
        <p:nvGrpSpPr>
          <p:cNvPr id="143" name="Google Shape;143;p7"/>
          <p:cNvGrpSpPr/>
          <p:nvPr/>
        </p:nvGrpSpPr>
        <p:grpSpPr>
          <a:xfrm>
            <a:off x="20638" y="0"/>
            <a:ext cx="1952625" cy="6853237"/>
            <a:chOff x="6627813" y="195650"/>
            <a:chExt cx="1952625" cy="5678101"/>
          </a:xfrm>
        </p:grpSpPr>
        <p:sp>
          <p:nvSpPr>
            <p:cNvPr id="144" name="Google Shape;144;p7"/>
            <p:cNvSpPr/>
            <p:nvPr/>
          </p:nvSpPr>
          <p:spPr>
            <a:xfrm>
              <a:off x="6627813" y="19565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45" name="Google Shape;145;p7"/>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46" name="Google Shape;146;p7"/>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47" name="Google Shape;147;p7"/>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48" name="Google Shape;148;p7"/>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49" name="Google Shape;149;p7"/>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50" name="Google Shape;150;p7"/>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51" name="Google Shape;151;p7"/>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52" name="Google Shape;152;p7"/>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53" name="Google Shape;153;p7"/>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54" name="Google Shape;154;p7"/>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55" name="Google Shape;155;p7"/>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sp>
        <p:nvSpPr>
          <p:cNvPr id="156" name="Google Shape;156;p7"/>
          <p:cNvSpPr/>
          <p:nvPr/>
        </p:nvSpPr>
        <p:spPr>
          <a:xfrm>
            <a:off x="0" y="0"/>
            <a:ext cx="182562"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57" name="Google Shape;157;p7"/>
          <p:cNvSpPr/>
          <p:nvPr/>
        </p:nvSpPr>
        <p:spPr>
          <a:xfrm rot="10800000" flipH="1">
            <a:off x="0" y="3167062"/>
            <a:ext cx="1358900" cy="508000"/>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58" name="Google Shape;158;p7"/>
          <p:cNvSpPr txBox="1">
            <a:spLocks noGrp="1"/>
          </p:cNvSpPr>
          <p:nvPr>
            <p:ph type="title"/>
          </p:nvPr>
        </p:nvSpPr>
        <p:spPr>
          <a:xfrm>
            <a:off x="1944687" y="623887"/>
            <a:ext cx="6589712" cy="12811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59" name="Google Shape;159;p7"/>
          <p:cNvSpPr txBox="1">
            <a:spLocks noGrp="1"/>
          </p:cNvSpPr>
          <p:nvPr>
            <p:ph type="body" idx="1"/>
          </p:nvPr>
        </p:nvSpPr>
        <p:spPr>
          <a:xfrm>
            <a:off x="1943100" y="2133600"/>
            <a:ext cx="6591300" cy="3886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60" name="Google Shape;160;p7"/>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1" name="Google Shape;161;p7"/>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2" name="Google Shape;162;p7"/>
          <p:cNvSpPr txBox="1">
            <a:spLocks noGrp="1"/>
          </p:cNvSpPr>
          <p:nvPr>
            <p:ph type="sldNum" idx="12"/>
          </p:nvPr>
        </p:nvSpPr>
        <p:spPr>
          <a:xfrm>
            <a:off x="511175" y="3244850"/>
            <a:ext cx="58578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grpSp>
        <p:nvGrpSpPr>
          <p:cNvPr id="170" name="Google Shape;170;p9"/>
          <p:cNvGrpSpPr/>
          <p:nvPr/>
        </p:nvGrpSpPr>
        <p:grpSpPr>
          <a:xfrm>
            <a:off x="0" y="228600"/>
            <a:ext cx="1981200" cy="6638925"/>
            <a:chOff x="2487613" y="285750"/>
            <a:chExt cx="2428875" cy="5654676"/>
          </a:xfrm>
        </p:grpSpPr>
        <p:sp>
          <p:nvSpPr>
            <p:cNvPr id="171" name="Google Shape;171;p9"/>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72" name="Google Shape;172;p9"/>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73" name="Google Shape;173;p9"/>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74" name="Google Shape;174;p9"/>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75" name="Google Shape;175;p9"/>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76" name="Google Shape;176;p9"/>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77" name="Google Shape;177;p9"/>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78" name="Google Shape;178;p9"/>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79" name="Google Shape;179;p9"/>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80" name="Google Shape;180;p9"/>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81" name="Google Shape;181;p9"/>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82" name="Google Shape;182;p9"/>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grpSp>
        <p:nvGrpSpPr>
          <p:cNvPr id="183" name="Google Shape;183;p9"/>
          <p:cNvGrpSpPr/>
          <p:nvPr/>
        </p:nvGrpSpPr>
        <p:grpSpPr>
          <a:xfrm>
            <a:off x="20638" y="0"/>
            <a:ext cx="1952625" cy="6853237"/>
            <a:chOff x="6627813" y="195650"/>
            <a:chExt cx="1952625" cy="5678101"/>
          </a:xfrm>
        </p:grpSpPr>
        <p:sp>
          <p:nvSpPr>
            <p:cNvPr id="184" name="Google Shape;184;p9"/>
            <p:cNvSpPr/>
            <p:nvPr/>
          </p:nvSpPr>
          <p:spPr>
            <a:xfrm>
              <a:off x="6627813" y="19565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85" name="Google Shape;185;p9"/>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86" name="Google Shape;186;p9"/>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87" name="Google Shape;187;p9"/>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88" name="Google Shape;188;p9"/>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89" name="Google Shape;189;p9"/>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90" name="Google Shape;190;p9"/>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91" name="Google Shape;191;p9"/>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92" name="Google Shape;192;p9"/>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93" name="Google Shape;193;p9"/>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94" name="Google Shape;194;p9"/>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95" name="Google Shape;195;p9"/>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sp>
        <p:nvSpPr>
          <p:cNvPr id="196" name="Google Shape;196;p9"/>
          <p:cNvSpPr/>
          <p:nvPr/>
        </p:nvSpPr>
        <p:spPr>
          <a:xfrm>
            <a:off x="0" y="0"/>
            <a:ext cx="182562"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97" name="Google Shape;197;p9"/>
          <p:cNvSpPr/>
          <p:nvPr/>
        </p:nvSpPr>
        <p:spPr>
          <a:xfrm rot="10800000" flipH="1">
            <a:off x="0" y="711200"/>
            <a:ext cx="1358900" cy="508000"/>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98" name="Google Shape;198;p9"/>
          <p:cNvSpPr txBox="1">
            <a:spLocks noGrp="1"/>
          </p:cNvSpPr>
          <p:nvPr>
            <p:ph type="title"/>
          </p:nvPr>
        </p:nvSpPr>
        <p:spPr>
          <a:xfrm>
            <a:off x="1944687" y="623887"/>
            <a:ext cx="6589712" cy="12811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99" name="Google Shape;199;p9"/>
          <p:cNvSpPr txBox="1">
            <a:spLocks noGrp="1"/>
          </p:cNvSpPr>
          <p:nvPr>
            <p:ph type="body" idx="1"/>
          </p:nvPr>
        </p:nvSpPr>
        <p:spPr>
          <a:xfrm>
            <a:off x="1943100" y="2133600"/>
            <a:ext cx="6591300" cy="3886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00" name="Google Shape;200;p9"/>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1" name="Google Shape;201;p9"/>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2" name="Google Shape;202;p9"/>
          <p:cNvSpPr txBox="1">
            <a:spLocks noGrp="1"/>
          </p:cNvSpPr>
          <p:nvPr>
            <p:ph type="sldNum" idx="12"/>
          </p:nvPr>
        </p:nvSpPr>
        <p:spPr>
          <a:xfrm>
            <a:off x="511175" y="787400"/>
            <a:ext cx="58578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2"/>
        <p:cNvGrpSpPr/>
        <p:nvPr/>
      </p:nvGrpSpPr>
      <p:grpSpPr>
        <a:xfrm>
          <a:off x="0" y="0"/>
          <a:ext cx="0" cy="0"/>
          <a:chOff x="0" y="0"/>
          <a:chExt cx="0" cy="0"/>
        </a:xfrm>
      </p:grpSpPr>
      <p:grpSp>
        <p:nvGrpSpPr>
          <p:cNvPr id="213" name="Google Shape;213;p11"/>
          <p:cNvGrpSpPr/>
          <p:nvPr/>
        </p:nvGrpSpPr>
        <p:grpSpPr>
          <a:xfrm>
            <a:off x="0" y="228600"/>
            <a:ext cx="1981200" cy="6638925"/>
            <a:chOff x="2487613" y="285750"/>
            <a:chExt cx="2428875" cy="5654676"/>
          </a:xfrm>
        </p:grpSpPr>
        <p:sp>
          <p:nvSpPr>
            <p:cNvPr id="214" name="Google Shape;214;p11"/>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15" name="Google Shape;215;p11"/>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16" name="Google Shape;216;p11"/>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17" name="Google Shape;217;p11"/>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18" name="Google Shape;218;p11"/>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19" name="Google Shape;219;p11"/>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20" name="Google Shape;220;p11"/>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21" name="Google Shape;221;p11"/>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22" name="Google Shape;222;p11"/>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23" name="Google Shape;223;p11"/>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24" name="Google Shape;224;p11"/>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25" name="Google Shape;225;p11"/>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grpSp>
        <p:nvGrpSpPr>
          <p:cNvPr id="226" name="Google Shape;226;p11"/>
          <p:cNvGrpSpPr/>
          <p:nvPr/>
        </p:nvGrpSpPr>
        <p:grpSpPr>
          <a:xfrm>
            <a:off x="20638" y="0"/>
            <a:ext cx="1952625" cy="6853237"/>
            <a:chOff x="6627813" y="195650"/>
            <a:chExt cx="1952625" cy="5678101"/>
          </a:xfrm>
        </p:grpSpPr>
        <p:sp>
          <p:nvSpPr>
            <p:cNvPr id="227" name="Google Shape;227;p11"/>
            <p:cNvSpPr/>
            <p:nvPr/>
          </p:nvSpPr>
          <p:spPr>
            <a:xfrm>
              <a:off x="6627813" y="19565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28" name="Google Shape;228;p11"/>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29" name="Google Shape;229;p11"/>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30" name="Google Shape;230;p11"/>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31" name="Google Shape;231;p11"/>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32" name="Google Shape;232;p11"/>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33" name="Google Shape;233;p11"/>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34" name="Google Shape;234;p11"/>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35" name="Google Shape;235;p11"/>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36" name="Google Shape;236;p11"/>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37" name="Google Shape;237;p11"/>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38" name="Google Shape;238;p11"/>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sp>
        <p:nvSpPr>
          <p:cNvPr id="239" name="Google Shape;239;p11"/>
          <p:cNvSpPr/>
          <p:nvPr/>
        </p:nvSpPr>
        <p:spPr>
          <a:xfrm>
            <a:off x="0" y="0"/>
            <a:ext cx="182562"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40" name="Google Shape;240;p11"/>
          <p:cNvSpPr/>
          <p:nvPr/>
        </p:nvSpPr>
        <p:spPr>
          <a:xfrm rot="10800000" flipH="1">
            <a:off x="0" y="711200"/>
            <a:ext cx="1358900" cy="508000"/>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41" name="Google Shape;241;p11"/>
          <p:cNvSpPr txBox="1">
            <a:spLocks noGrp="1"/>
          </p:cNvSpPr>
          <p:nvPr>
            <p:ph type="title"/>
          </p:nvPr>
        </p:nvSpPr>
        <p:spPr>
          <a:xfrm>
            <a:off x="1944687" y="623887"/>
            <a:ext cx="6589712" cy="12811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42" name="Google Shape;242;p11"/>
          <p:cNvSpPr txBox="1">
            <a:spLocks noGrp="1"/>
          </p:cNvSpPr>
          <p:nvPr>
            <p:ph type="body" idx="1"/>
          </p:nvPr>
        </p:nvSpPr>
        <p:spPr>
          <a:xfrm>
            <a:off x="1943100" y="2133600"/>
            <a:ext cx="6591300" cy="3886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43" name="Google Shape;243;p11"/>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4" name="Google Shape;244;p11"/>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5" name="Google Shape;245;p11"/>
          <p:cNvSpPr txBox="1">
            <a:spLocks noGrp="1"/>
          </p:cNvSpPr>
          <p:nvPr>
            <p:ph type="sldNum" idx="12"/>
          </p:nvPr>
        </p:nvSpPr>
        <p:spPr>
          <a:xfrm>
            <a:off x="511175" y="787400"/>
            <a:ext cx="58578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1"/>
        <p:cNvGrpSpPr/>
        <p:nvPr/>
      </p:nvGrpSpPr>
      <p:grpSpPr>
        <a:xfrm>
          <a:off x="0" y="0"/>
          <a:ext cx="0" cy="0"/>
          <a:chOff x="0" y="0"/>
          <a:chExt cx="0" cy="0"/>
        </a:xfrm>
      </p:grpSpPr>
      <p:grpSp>
        <p:nvGrpSpPr>
          <p:cNvPr id="252" name="Google Shape;252;p13"/>
          <p:cNvGrpSpPr/>
          <p:nvPr/>
        </p:nvGrpSpPr>
        <p:grpSpPr>
          <a:xfrm>
            <a:off x="0" y="228600"/>
            <a:ext cx="1981200" cy="6638925"/>
            <a:chOff x="2487613" y="285750"/>
            <a:chExt cx="2428875" cy="5654676"/>
          </a:xfrm>
        </p:grpSpPr>
        <p:sp>
          <p:nvSpPr>
            <p:cNvPr id="253" name="Google Shape;253;p13"/>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54" name="Google Shape;254;p13"/>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55" name="Google Shape;255;p13"/>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56" name="Google Shape;256;p13"/>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57" name="Google Shape;257;p13"/>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58" name="Google Shape;258;p13"/>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59" name="Google Shape;259;p13"/>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60" name="Google Shape;260;p13"/>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61" name="Google Shape;261;p13"/>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62" name="Google Shape;262;p13"/>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63" name="Google Shape;263;p13"/>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64" name="Google Shape;264;p13"/>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grpSp>
        <p:nvGrpSpPr>
          <p:cNvPr id="265" name="Google Shape;265;p13"/>
          <p:cNvGrpSpPr/>
          <p:nvPr/>
        </p:nvGrpSpPr>
        <p:grpSpPr>
          <a:xfrm>
            <a:off x="20638" y="0"/>
            <a:ext cx="1952625" cy="6853237"/>
            <a:chOff x="6627813" y="195650"/>
            <a:chExt cx="1952625" cy="5678101"/>
          </a:xfrm>
        </p:grpSpPr>
        <p:sp>
          <p:nvSpPr>
            <p:cNvPr id="266" name="Google Shape;266;p13"/>
            <p:cNvSpPr/>
            <p:nvPr/>
          </p:nvSpPr>
          <p:spPr>
            <a:xfrm>
              <a:off x="6627813" y="19565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67" name="Google Shape;267;p13"/>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68" name="Google Shape;268;p13"/>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69" name="Google Shape;269;p13"/>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70" name="Google Shape;270;p13"/>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71" name="Google Shape;271;p13"/>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72" name="Google Shape;272;p13"/>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73" name="Google Shape;273;p13"/>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74" name="Google Shape;274;p13"/>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75" name="Google Shape;275;p13"/>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76" name="Google Shape;276;p13"/>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77" name="Google Shape;277;p13"/>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sp>
        <p:nvSpPr>
          <p:cNvPr id="278" name="Google Shape;278;p13"/>
          <p:cNvSpPr/>
          <p:nvPr/>
        </p:nvSpPr>
        <p:spPr>
          <a:xfrm>
            <a:off x="0" y="0"/>
            <a:ext cx="182562"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79" name="Google Shape;279;p13"/>
          <p:cNvSpPr/>
          <p:nvPr/>
        </p:nvSpPr>
        <p:spPr>
          <a:xfrm rot="10800000" flipH="1">
            <a:off x="0" y="711200"/>
            <a:ext cx="1358900" cy="508000"/>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80" name="Google Shape;280;p13"/>
          <p:cNvSpPr txBox="1">
            <a:spLocks noGrp="1"/>
          </p:cNvSpPr>
          <p:nvPr>
            <p:ph type="title"/>
          </p:nvPr>
        </p:nvSpPr>
        <p:spPr>
          <a:xfrm>
            <a:off x="1944687" y="623887"/>
            <a:ext cx="6589712" cy="12811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81" name="Google Shape;281;p13"/>
          <p:cNvSpPr txBox="1">
            <a:spLocks noGrp="1"/>
          </p:cNvSpPr>
          <p:nvPr>
            <p:ph type="body" idx="1"/>
          </p:nvPr>
        </p:nvSpPr>
        <p:spPr>
          <a:xfrm>
            <a:off x="1943100" y="2133600"/>
            <a:ext cx="6591300" cy="3886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82" name="Google Shape;282;p13"/>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83" name="Google Shape;283;p13"/>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84" name="Google Shape;284;p13"/>
          <p:cNvSpPr txBox="1">
            <a:spLocks noGrp="1"/>
          </p:cNvSpPr>
          <p:nvPr>
            <p:ph type="sldNum" idx="12"/>
          </p:nvPr>
        </p:nvSpPr>
        <p:spPr>
          <a:xfrm>
            <a:off x="511175" y="787400"/>
            <a:ext cx="58578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9"/>
        <p:cNvGrpSpPr/>
        <p:nvPr/>
      </p:nvGrpSpPr>
      <p:grpSpPr>
        <a:xfrm>
          <a:off x="0" y="0"/>
          <a:ext cx="0" cy="0"/>
          <a:chOff x="0" y="0"/>
          <a:chExt cx="0" cy="0"/>
        </a:xfrm>
      </p:grpSpPr>
      <p:grpSp>
        <p:nvGrpSpPr>
          <p:cNvPr id="290" name="Google Shape;290;p15"/>
          <p:cNvGrpSpPr/>
          <p:nvPr/>
        </p:nvGrpSpPr>
        <p:grpSpPr>
          <a:xfrm>
            <a:off x="0" y="228600"/>
            <a:ext cx="1981200" cy="6638925"/>
            <a:chOff x="2487613" y="285750"/>
            <a:chExt cx="2428875" cy="5654676"/>
          </a:xfrm>
        </p:grpSpPr>
        <p:sp>
          <p:nvSpPr>
            <p:cNvPr id="291" name="Google Shape;291;p15"/>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92" name="Google Shape;292;p15"/>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93" name="Google Shape;293;p15"/>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94" name="Google Shape;294;p15"/>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95" name="Google Shape;295;p15"/>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96" name="Google Shape;296;p15"/>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97" name="Google Shape;297;p15"/>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98" name="Google Shape;298;p15"/>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99" name="Google Shape;299;p15"/>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00" name="Google Shape;300;p15"/>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01" name="Google Shape;301;p15"/>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02" name="Google Shape;302;p15"/>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grpSp>
        <p:nvGrpSpPr>
          <p:cNvPr id="303" name="Google Shape;303;p15"/>
          <p:cNvGrpSpPr/>
          <p:nvPr/>
        </p:nvGrpSpPr>
        <p:grpSpPr>
          <a:xfrm>
            <a:off x="20638" y="0"/>
            <a:ext cx="1952625" cy="6853237"/>
            <a:chOff x="6627813" y="195650"/>
            <a:chExt cx="1952625" cy="5678101"/>
          </a:xfrm>
        </p:grpSpPr>
        <p:sp>
          <p:nvSpPr>
            <p:cNvPr id="304" name="Google Shape;304;p15"/>
            <p:cNvSpPr/>
            <p:nvPr/>
          </p:nvSpPr>
          <p:spPr>
            <a:xfrm>
              <a:off x="6627813" y="19565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05" name="Google Shape;305;p15"/>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06" name="Google Shape;306;p15"/>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07" name="Google Shape;307;p15"/>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08" name="Google Shape;308;p15"/>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09" name="Google Shape;309;p15"/>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10" name="Google Shape;310;p15"/>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11" name="Google Shape;311;p15"/>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12" name="Google Shape;312;p15"/>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13" name="Google Shape;313;p15"/>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14" name="Google Shape;314;p15"/>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15" name="Google Shape;315;p15"/>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sp>
        <p:nvSpPr>
          <p:cNvPr id="316" name="Google Shape;316;p15"/>
          <p:cNvSpPr/>
          <p:nvPr/>
        </p:nvSpPr>
        <p:spPr>
          <a:xfrm>
            <a:off x="0" y="0"/>
            <a:ext cx="182562"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17" name="Google Shape;317;p15"/>
          <p:cNvSpPr/>
          <p:nvPr/>
        </p:nvSpPr>
        <p:spPr>
          <a:xfrm rot="10800000" flipH="1">
            <a:off x="0" y="711200"/>
            <a:ext cx="1358900" cy="508000"/>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18" name="Google Shape;318;p15"/>
          <p:cNvSpPr txBox="1">
            <a:spLocks noGrp="1"/>
          </p:cNvSpPr>
          <p:nvPr>
            <p:ph type="title"/>
          </p:nvPr>
        </p:nvSpPr>
        <p:spPr>
          <a:xfrm>
            <a:off x="1944687" y="623887"/>
            <a:ext cx="6589712" cy="12811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19" name="Google Shape;319;p15"/>
          <p:cNvSpPr txBox="1">
            <a:spLocks noGrp="1"/>
          </p:cNvSpPr>
          <p:nvPr>
            <p:ph type="body" idx="1"/>
          </p:nvPr>
        </p:nvSpPr>
        <p:spPr>
          <a:xfrm>
            <a:off x="1943100" y="2133600"/>
            <a:ext cx="6591300" cy="3886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20" name="Google Shape;320;p15"/>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21" name="Google Shape;321;p15"/>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22" name="Google Shape;322;p15"/>
          <p:cNvSpPr txBox="1">
            <a:spLocks noGrp="1"/>
          </p:cNvSpPr>
          <p:nvPr>
            <p:ph type="sldNum" idx="12"/>
          </p:nvPr>
        </p:nvSpPr>
        <p:spPr>
          <a:xfrm>
            <a:off x="511175" y="787400"/>
            <a:ext cx="58578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0"/>
        <p:cNvGrpSpPr/>
        <p:nvPr/>
      </p:nvGrpSpPr>
      <p:grpSpPr>
        <a:xfrm>
          <a:off x="0" y="0"/>
          <a:ext cx="0" cy="0"/>
          <a:chOff x="0" y="0"/>
          <a:chExt cx="0" cy="0"/>
        </a:xfrm>
      </p:grpSpPr>
      <p:grpSp>
        <p:nvGrpSpPr>
          <p:cNvPr id="331" name="Google Shape;331;p17"/>
          <p:cNvGrpSpPr/>
          <p:nvPr/>
        </p:nvGrpSpPr>
        <p:grpSpPr>
          <a:xfrm>
            <a:off x="0" y="228600"/>
            <a:ext cx="1981200" cy="6638925"/>
            <a:chOff x="2487613" y="285750"/>
            <a:chExt cx="2428875" cy="5654676"/>
          </a:xfrm>
        </p:grpSpPr>
        <p:sp>
          <p:nvSpPr>
            <p:cNvPr id="332" name="Google Shape;332;p17"/>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33" name="Google Shape;333;p17"/>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34" name="Google Shape;334;p17"/>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35" name="Google Shape;335;p17"/>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36" name="Google Shape;336;p17"/>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37" name="Google Shape;337;p17"/>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38" name="Google Shape;338;p17"/>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39" name="Google Shape;339;p17"/>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40" name="Google Shape;340;p17"/>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41" name="Google Shape;341;p17"/>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42" name="Google Shape;342;p17"/>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43" name="Google Shape;343;p17"/>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grpSp>
        <p:nvGrpSpPr>
          <p:cNvPr id="344" name="Google Shape;344;p17"/>
          <p:cNvGrpSpPr/>
          <p:nvPr/>
        </p:nvGrpSpPr>
        <p:grpSpPr>
          <a:xfrm>
            <a:off x="20638" y="0"/>
            <a:ext cx="1952625" cy="6853237"/>
            <a:chOff x="6627813" y="195650"/>
            <a:chExt cx="1952625" cy="5678101"/>
          </a:xfrm>
        </p:grpSpPr>
        <p:sp>
          <p:nvSpPr>
            <p:cNvPr id="345" name="Google Shape;345;p17"/>
            <p:cNvSpPr/>
            <p:nvPr/>
          </p:nvSpPr>
          <p:spPr>
            <a:xfrm>
              <a:off x="6627813" y="19565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46" name="Google Shape;346;p17"/>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47" name="Google Shape;347;p17"/>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48" name="Google Shape;348;p17"/>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49" name="Google Shape;349;p17"/>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50" name="Google Shape;350;p17"/>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51" name="Google Shape;351;p17"/>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52" name="Google Shape;352;p17"/>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53" name="Google Shape;353;p17"/>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54" name="Google Shape;354;p17"/>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55" name="Google Shape;355;p17"/>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56" name="Google Shape;356;p17"/>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sp>
        <p:nvSpPr>
          <p:cNvPr id="357" name="Google Shape;357;p17"/>
          <p:cNvSpPr/>
          <p:nvPr/>
        </p:nvSpPr>
        <p:spPr>
          <a:xfrm>
            <a:off x="0" y="0"/>
            <a:ext cx="182562"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58" name="Google Shape;358;p17"/>
          <p:cNvSpPr/>
          <p:nvPr/>
        </p:nvSpPr>
        <p:spPr>
          <a:xfrm rot="10800000" flipH="1">
            <a:off x="0" y="4910137"/>
            <a:ext cx="1358900" cy="508000"/>
          </a:xfrm>
          <a:custGeom>
            <a:avLst/>
            <a:gdLst/>
            <a:ahLst/>
            <a:cxnLst/>
            <a:rect l="l" t="t" r="r" b="b"/>
            <a:pathLst>
              <a:path w="7908" h="10000" extrusionOk="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59" name="Google Shape;359;p17"/>
          <p:cNvSpPr txBox="1">
            <a:spLocks noGrp="1"/>
          </p:cNvSpPr>
          <p:nvPr>
            <p:ph type="title"/>
          </p:nvPr>
        </p:nvSpPr>
        <p:spPr>
          <a:xfrm>
            <a:off x="1944687" y="623887"/>
            <a:ext cx="6589712" cy="12811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262626"/>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60" name="Google Shape;360;p17"/>
          <p:cNvSpPr txBox="1">
            <a:spLocks noGrp="1"/>
          </p:cNvSpPr>
          <p:nvPr>
            <p:ph type="body" idx="1"/>
          </p:nvPr>
        </p:nvSpPr>
        <p:spPr>
          <a:xfrm>
            <a:off x="1943100" y="2133600"/>
            <a:ext cx="6591300" cy="3886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lnSpc>
                <a:spcPct val="100000"/>
              </a:lnSpc>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lnSpc>
                <a:spcPct val="100000"/>
              </a:lnSpc>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lnSpc>
                <a:spcPct val="100000"/>
              </a:lnSpc>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61" name="Google Shape;361;p17"/>
          <p:cNvSpPr txBox="1">
            <a:spLocks noGrp="1"/>
          </p:cNvSpPr>
          <p:nvPr>
            <p:ph type="dt" idx="10"/>
          </p:nvPr>
        </p:nvSpPr>
        <p:spPr>
          <a:xfrm>
            <a:off x="7772400" y="6135687"/>
            <a:ext cx="766762" cy="3698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2" name="Google Shape;362;p17"/>
          <p:cNvSpPr txBox="1">
            <a:spLocks noGrp="1"/>
          </p:cNvSpPr>
          <p:nvPr>
            <p:ph type="ftr" idx="11"/>
          </p:nvPr>
        </p:nvSpPr>
        <p:spPr>
          <a:xfrm>
            <a:off x="1943100" y="6135687"/>
            <a:ext cx="571658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3" name="Google Shape;363;p17"/>
          <p:cNvSpPr txBox="1">
            <a:spLocks noGrp="1"/>
          </p:cNvSpPr>
          <p:nvPr>
            <p:ph type="sldNum" idx="12"/>
          </p:nvPr>
        </p:nvSpPr>
        <p:spPr>
          <a:xfrm>
            <a:off x="511175" y="4983162"/>
            <a:ext cx="58578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EFFFF"/>
              </a:buClr>
              <a:buSzPts val="2000"/>
              <a:buFont typeface="Century Gothic"/>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docs.legis.wisconsin.gov/statutes/statutes/46/82"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mailto:mwolf@glitc.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35"/>
          <p:cNvSpPr txBox="1">
            <a:spLocks noGrp="1"/>
          </p:cNvSpPr>
          <p:nvPr>
            <p:ph type="title"/>
          </p:nvPr>
        </p:nvSpPr>
        <p:spPr>
          <a:xfrm>
            <a:off x="1295400" y="863600"/>
            <a:ext cx="6705600" cy="1295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262626"/>
              </a:buClr>
              <a:buSzPts val="3600"/>
              <a:buFont typeface="Leelawadee"/>
              <a:buNone/>
            </a:pPr>
            <a:r>
              <a:rPr lang="en-US" sz="3600" b="1" i="0" u="none">
                <a:solidFill>
                  <a:srgbClr val="262626"/>
                </a:solidFill>
                <a:latin typeface="Leelawadee"/>
                <a:ea typeface="Leelawadee"/>
                <a:cs typeface="Leelawadee"/>
                <a:sym typeface="Leelawadee"/>
              </a:rPr>
              <a:t>Title III &amp; VI </a:t>
            </a:r>
            <a:br>
              <a:rPr lang="en-US" sz="3600" b="1" i="0" u="none">
                <a:solidFill>
                  <a:srgbClr val="262626"/>
                </a:solidFill>
                <a:latin typeface="Leelawadee"/>
                <a:ea typeface="Leelawadee"/>
                <a:cs typeface="Leelawadee"/>
                <a:sym typeface="Leelawadee"/>
              </a:rPr>
            </a:br>
            <a:r>
              <a:rPr lang="en-US" sz="3600" b="1" i="0" u="none">
                <a:solidFill>
                  <a:srgbClr val="262626"/>
                </a:solidFill>
                <a:latin typeface="Leelawadee"/>
                <a:ea typeface="Leelawadee"/>
                <a:cs typeface="Leelawadee"/>
                <a:sym typeface="Leelawadee"/>
              </a:rPr>
              <a:t>Working Together</a:t>
            </a:r>
            <a:endParaRPr/>
          </a:p>
        </p:txBody>
      </p:sp>
      <p:sp>
        <p:nvSpPr>
          <p:cNvPr id="700" name="Google Shape;700;p35"/>
          <p:cNvSpPr txBox="1">
            <a:spLocks noGrp="1"/>
          </p:cNvSpPr>
          <p:nvPr>
            <p:ph type="body" idx="1"/>
          </p:nvPr>
        </p:nvSpPr>
        <p:spPr>
          <a:xfrm>
            <a:off x="1828800" y="5562600"/>
            <a:ext cx="6248400" cy="6858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accent1"/>
              </a:buClr>
              <a:buSzPts val="1800"/>
              <a:buFont typeface="Noto Sans Symbols"/>
              <a:buNone/>
            </a:pPr>
            <a:r>
              <a:rPr lang="en-US" sz="1800" b="0" i="0" u="none" strike="noStrike" cap="none">
                <a:solidFill>
                  <a:srgbClr val="404040"/>
                </a:solidFill>
                <a:latin typeface="Leelawadee"/>
                <a:ea typeface="Leelawadee"/>
                <a:cs typeface="Leelawadee"/>
                <a:sym typeface="Leelawadee"/>
              </a:rPr>
              <a:t>Tribal Technical Assistance Center</a:t>
            </a:r>
            <a:endParaRPr/>
          </a:p>
        </p:txBody>
      </p:sp>
      <p:sp>
        <p:nvSpPr>
          <p:cNvPr id="701" name="Google Shape;701;p35" descr="data:image/jpg;base64,/9j/4AAQSkZJRgABAQAAAQABAAD/2wCEAAkGBhQSEBQUExQUFRUUGBUYFBcVFxcUFRQWFRUVFRQUGBQXHSYeFxojGRQXHy8gIycpLCwsFx4xNTArNSYrLCkBCQoKDgwOGg8PGikcHBwpKSwpKSwpKSksKSkpKSkpKSksKSkpKSksKSwpKSkpLCkpLCwpLCkpKSksKSwsKSwsLP/AABEIALEBHQMBIgACEQEDEQH/xAAbAAABBQEBAAAAAAAAAAAAAAACAAEDBAYFB//EAEAQAAIBAwIDBgMFBQcDBQAAAAECEQADIQQSBTFBBhMiUWFxB4GRMkKhsfAUI1LB0RUlU3KC4fEzYnM0Q2Oywv/EABkBAAMBAQEAAAAAAAAAAAAAAAABAgMEBf/EACIRAQEAAwEAAwEAAgMAAAAAAAABAhEhMQMSQVFhgSIyQv/aAAwDAQACEQMRAD8A4lnUd5LFSB0MRBHT/aqvG9psmSwk8p9DmPauhcIggAx8z1x+dcXtLrQLaCRE+/Qjyr2NvMnbpx2EqsxJaM+Ixgzn3oBp1cGPPyifX8KfiF8LYsAQS4dznzaBy6Y/CqtrX+ACBzEmegn+tH2lbTG64qXtNkwM1AUEHz/WKtW9TzJ6Ax/T8aqXmOPr9a5s9TrfHauVp2FPFJuVYaaApRR7KkXFEw36Nq5FNFSO1DNZ2GYUU0NKaJQIiho1WkyxVaAYpiKKmJpA1OGpGmil4CpTSmmqTKlT01BCFKkKICrkBjSilFKnoEFpRT00UyEhqUPUIFSIpPLpWmNCdHBOeR51Pp1kmZkc/L/eo9LptxCgGTOPQD88Gr2q002w64ZTtZes8iRjJ5Y9a6sZzbLK/i3otS9sSNrcwfTIBz9DWi0jrsU4MgZExyrBG4THpyj8cVpuEahntCJG3w+UgAQTjnmtMbth8uGpt3tFq3YPMgDIyJzz5VxO0OqEKrCSSTkDlyFdTQsFDbliT1A8+UL/AF6Vn+1S+JcQPLH0GZ/5pXkZ4TeUczXW52kHEYHzzAiOc1RF2J86u6tZRTPSQDjrBj6VznXNYfJbLt2Ydgg+PSc5z5mrHDdEb163aXwm4wUE5AkxNVkURXU7MXgNbpyTtAuKJ+cR7Zj51nvnVufc00Eg4IMEEZkYP4iodorSds+DPa1LEjwOWdCSstLS5MR95jg5iKzcUXRS76mV8VG1tmUsAdqwGMYBaYBPSYP0pmNd7hdr+7Naxz49MAPJtzHd9CR86WeW5o/GbilFOaVY6UGlTxRotKTYJKe43Lz/AFFJhFNfuAk7V2joJJj0nrVW6miJuX51Lf0DIiOwhbglD/EAxU/QqR9Kr1ru29lben4faAyun3kxz7whsH/NuNR6N9ZGlRIK6HBtKlzUW7dwHa7KkqwSNzATJU4z5VUx3Dc7ZTEV0u0Fq0mpupZDC2rsqhjJ8J2nPlIJrmmlZAaKVKlU0CWnNMppE1e+BPb0bFGcCVQAsZHhDNtEj3qAV3+FW/7u1pGCG00noULt4ffdB+VZ8Ugms2t0gAnBP0Ek/QGgArudkeGG/duIqgnuL22cDcQFX8Wj3NcW5PLkRzrXXNp2UVY0rKDnGOfMD3HUVUo1NVjlqix0bDHdCjMkjInpuG7y/rU/EHDN4QROTOCCFE/PE/M1Q3EBSuCeUHnH6FHf1LO4c8/CD7rHMV0/b8Z/Xu0+lAJgjrjnMfwmOcmK1PCLUWgsBSvMe/qD+orOvcIG9F8IM7lxEgSB5CfpNdvheoY2gTiSSORkeufl8q2kc/y+Opd4WglR5iQCATBiMZAxWb7W3RKKFyvXPLoPkRXZ0O8gvcEbgsRMzJOQfauT2ksozKVDE7CTGcAnMdeQz5VGUuiw5m4N7Vs48WQMDAxmelVlbz+VTages4HPFAygKPX8vP8AOua7312Qzr0EUrV8oysDDKQwPkQZBj5VCWg0wM1jlkrT0v4i8RnS6YQD3pFzeJCiEGAD595PsK87uNnFbPtnpXHD+HsxPhTawbnuZFYfQLH0rDl6v76mkYzgmM1tOCcP3cE1rGPtqwj/AOLYT7farIMogEGfPpFemfD9AeFakMsrN/8A1juRI/CPnRYMrx5YEoilNNItSmosxWhIo2mhFRZAGnmiC01TrRrvCdF3t1FgtLCQOZHMxJAGAckgCu18RNPaTV7bRaAiHxPvVQ43KlvyRVIHOuNwa+637fdgMxbbtMbXD+FrbTjawJBnoa2nxU4b3N+0wRUttY7pAgEgpghp5gBgAece1O+J/XnqCu72K02/iGmBEjvFMf5Zfr/lmuEK1vw1O3iNgkYY3EBOYY22IjyPLPrzqsfBl4g+Iei2617gVQl0sVZTuVijFLnTDbwZHnOc1lzWw+KCXP29wwhAALUAKu0jc0RgnezSeckzWQNRYePgYpU8U4Wp0ZdKYCpmuDYBGZJJ6nlA9B/WhtGCD5RzqtdDe8L4Qh4HdZfC7sC7NIE2rngA8xBIEDJaOmPP4zXqGga6/BdRcA2s7u0xju5VX7sHkAgZQB6wa8xYyavKSIwvrYfC+0f2q44nw2jMZJ3MqgD1nP8AprLai1DMOcMQT5wxEn9da0/wwusNY4DFQbN0mM/ZgqSPQ5H+9Ze3dJnzbmT1yCc+4p4jXVcVZsIpmZnpB9RH86rlakUUYcp1M6Ee2Y6j9Zqw7BzLEDA5CZKyBPrUNhokEAgiM+eYIPnSQFSCI8xOR759vwroiasafU42n7HI4AJmJz7Cu7b08osnpAjljGKp8O4XuGRkiMiILetdo2NqqsnwiJHWMTiunFyfJlKuWGN7TSfDuBDRJgodhwfs56T51nOLuVAkltu5SAwVgCORxO2a7gu93p0O2AQAyjEM0Z88kefOsnxfUhr1yAImOUdR7TkdanK6h/HN5OfeEnAx/OOWOXXFC3l16ipVtQJkD559oHvUd0if5Vy2a661Zqk0tgu6oIBYhRJgSxgSTyGedA5zRae2GdQWCgkAsZhQTG4xmBzrks6t6d8R4/ZNLvXwAupChgy3Ft7UAZwDslTzALAAivLxXpPxIKtw7SMlwMgbaACSHIt7ZBYbjtKEeLPirzWqt6jDxY08kgfqOvOvYfhsbLaN7dvdtN1lPeMN7l0GdowsqIABP2TXj2nT9RXrXYXhBTT3GtFju1Wme2SonuwyS5VTABR7gMHoa3/8pyeU6iyqsQJwSpk8yMHAGKgnFWOJ2Sl24h5q7g/JiP5UGisKzqHcW1JhnKlto89q5PsKW/4tXokX1rfJ2C0SqGv650EiQ9oadivUBbrbp9QpqjxHh/Bhi3qtTM80si4pHl4ymfUY9Ky8o2xzU4WuvxnSaMJu02pu3G3Qbd2z3ZjPjDqzLHIQc5rjqacs2bTdgNWLett7gSHDWyAob7YhSR5BgGPoDXY+MWqY622hwEtKYkxuZmLHbODgD5VjeEoz6i0iCWa5bCjzO4RWs+Ms/wBptP2RbTbggEGWMTzy3Sqt4nXWGatR8M0nidg9F7xm5YAtPJz0E9M+VZat18JOHbtd3hAOy3c7rcwANyFXA5khXZoA5A1J3xX+Keu3cQe2D4bAC858T/vbh9DLx/pFZAZ613/iBYKcU1YPM3WYezwy/gwrPoacv9OTgWGadVp3NCtT+mUVMWkzAE9BIHL1ohbwPM/oe1HZsjeFdtomCYLRzzA5/KtJh+p29H0XEO57Ps+3YX3ohn7ZchN4geHAbnz2kzmvLa9I7U68W+DWLdsyLhW23IR3XjbwqI8RhsmcD1rzaajLLpYNh8ML4XXhTP723cQREzAce32DWTuGGaJAkwDkjOAfWtD8PlJ4npwoky/n/hv5dKzd0EMQcEEz6HrU26V+p9PdEwxO2ZI8yJjHzP1pt8/rpVdakWrxz/BpP3mKI3/wwPQeUVEwEUdqyWOPU/IVtLfE6aPT8X2WRHiIC+4jJwcketXWuMVUiZIk4PXP8zWe4fbVnCNO7cvlgCSw+ldX9p/e3Np2jwjrmBzPrmurGuXPCb4LivFD37BIAEiMEQoBmDgnEgVwNTcW47ssAEkjdz5fz8qfV6pzuBjoDiDPr6+dVN2D6/7yPy+lYfJn3TbDDQUNNcNGhoHNYZeNkZpCmoutc/pvUuOaf9o4HpoALBbJSWAZnXelweLmNgLTPT0rzHuY5/r1rf8Aa64H4Nw5xtEeGMThNjECeW5By881ibUY3co5T9PzrowxlZzkQgDMTFb7s9xd7XCi9lmVl1llG2qPsFSQJ67mJkmSMDyrBOYmPxwYrZcB0XecGvqv27upULOF3WbDXgASQAxAYe5A61WV1w71n+2WmNviGrXaVi/dgHmAXLDn6EH51yFbNWeM6gPfuMCDJmRMHlnxEnPPJNURWH21VJbvOoqJ3oZpZ3d2cSPYYQSpE5EgiQeRHnUdOHPmccvSpC5YyRPnHM+ZJ8+pNQa92a1JTWadwJK3rRiY++OvSth8bEA4mAIxZtz7y4E/ID8KznYnTsdbYdRO27ZlRzdWeHWOo2bpHlM1c+Iuu77impOfA5t9OVr935DHhrXGbRfWXY1p/hgini2l3GPExHWWFtyo9pArONZxNav4Thf7W0+7r3uz/P3T7f17VWWNg3xz+3KOeJasupVu9fEEeGYQwfNYPzrgDBGJ/XKtP8RdBdXiGquOjKr37m0mBI5qYB5FYIPUexrLgTU8ONdpO2Wjt2Av9mad7omXdnZIk7fCxLEx/wB3SlZ7eKAxt6Lh9puhFhnbPVQxKgjnn8ayZt+VARS1YNRe74Ebp8TEkwoUKZnAGIPkIAqu5zTLgfrNMxrbfCbziNjvOztq5JY27xlmySXYhoJJMA7RiJzivPQa9N4yyW+zWmVSP3rqTn74a4z8ic4AjHsIrzKsL6MWp+Gd8rxSxBI3FlMZkFGJB9MfhXD4xZK3mnmx3+o3+MAjoYYSOhrq/D62x4npds/9QTH8IB3/AC2zXJ4xd36i638Vxz15FjHOl+H+qgolphRpV4w6kRccqa25UyJBFPbaT+v10oyuf1yreT9iHR4HZL3pzMEjrkmJP1qfT6HcXO4zvbkJOOpzT8AKqbrTyAjHSSeXlioeH3m246kk8/5V04/jnz3u6/wHj97ewkKHG7dtmOeOecD865e0AZ/DyqXV3QzEgRk4HQeVRPugDoOXzyRXNnd3bfGamgmOn6+dRnnRboNNGax9WAipLFkswCiSfl68zTsmKBBNK46ujehdstC44NoGuKUe2dhUwIDq20kc9222v1M1g0f/AH/5r0Tt6WucL0bwRJtl1JnazWAF9gQpP+rzmvOGJiOlaY8ROwnbnW44bxFLfBEILB119skmWWVUPIUdNvTqawjVrV0JPA0geK5rotgiN37nZhjiJ8/Ks8r02f473X7Vf7kza7y53R803Hb5dIqhVjidgJeuIpkK7KDnIUkTnPSqtZ7Wemp6UUgVdPhAVRcusV8C7e7Mzc70MkCMAAZJJxiJrmRVqzdi2yx9oqd0nG3d06zu/Crxm6VbP4S8RccQtWe8YK4u7AfEi3Sm4PsON3h5jPSYJrnfEWyicU1SoCo3yQQRDMql43ZYbi0N151a+FVpTxWxuCHLFd5jKqSCv/eIlfUVL8YlQcWuFTJKWi4/hbYBGSfuhT058up1n/Go/WN3+la34TKP7WsEjA7wDBMM1t1XkD1PWBg5xWRZo5V6N8Eb91dVc8RFkqA8vtQ3Wnul2/8AuOVW5AHLJ6RVZUfjg/FPV7+KX1Exa2WRuJZj3SAEknJlpM1lVFd/4gB/7T1e9gx75xK8oEbBHSFgR6Gs8TUeHEjMOlRk5or1vaxB9PyoWotM7NTkyP1mgqzoLiC9b7yRbDKXKiTtBBaAeZijYbjtXo+64FoEJzvL4Mg7+8fHI/ZZT8/UV53XsfxSti9wuzfEAb1cDJxdQwqx4RAj6dK8dBqMvSx8a74baRv22xc5DvVVT4hugFroDRBi2GkH+IVw+I6MC/dUHAe5GQcBj1GCY8sVpuy2tuPrOHWR4bNptwkFVdmBe+8n7bRKD0UAVxOP22XV6hXADC7d3ARGWOF8hBH1rXCQr64twQaYGpbxxERH86impy5VJEMGp1TFVzyB/WKslcCfT6RkzW2CavaFl2XfuyqiRJ5yPnIrpcH4SdniYDkYEznOYrPLchSo+8VJ9xuAH41sdFeGTGcA5A+yI59RXR8fWHy2z/bF3R4vcmZ5+optRaICzyYSM+pHyyKKyu5o5zMep8qtXtAMKZF3+EiJk4A+Ue8jyrl+u433pzcdMU9vBqZ9G24geKOe0Ex59OgBqFgQciD6is/KpJc5en40Ni0S4AEk8hRkYFQAZqvk92UeratFudn7MlVC2wyk4AuW2MD3YB19SwrynrXqXGtML3A9MiEjbZF4SvhYWBFxS33T+8JHnEda8tqLSwJq9T4Q4PB9AIYAX7jsFQ3A3cO947lwY2qxkHAU+1eVmvUbn7rs8vdMQxtM7FhzS9fW1fRTyBkqPOJ8zU76eX48x1F7e7NAG4loHIbiTA9M0NwCcTGOfPlnl6zQ1IiSKnHH7KRgUqmazAnzoDV/XQ2k0t0K0lQwggg9ZBHPoRMz5gUIGKDdRGrx1Cbr4U6a2+u08T3ttrrvuna1sWyBsj7wYzmAR5nFcf4jSOJagS8d4zAOI2m5DMFgwVk4YcxBro/CfiZs8UtKACL/AO5aSRAJDgiOoKDnWW43qjc1F125tcuE+hLsYHoKWRT1VU16D8EtSF4g6FiN1p4XdtDMpU5T75C7/bJrz4cq2HwksFuL2SIhRdZp6r3bKQPXxfnSy8gvih2+cDX6pIkrfvEu3233MCA0GIGY9DWamun2oZjrdTvbc3fXdzDkTvOa5dRacE9wkyTPvTr70AolFEMbAAkAgjz8/XNS8PsK91FZtisyhngtsUkAtA5wM1FspW2gg+XL36Vdhbbv4j3wNNoLAtNa7u27BRcW6mwtstncv2idm7dy8UCawFbf4hax7qaK4yWlR7G62qDxIuAysYiJyAPM1inFKwsfGu+G3Fbg11i0bjd228bCSyTsYiFOFO7Miqfbgf3lqv8AyN+IBo/hwP7ysGV+/wA//G4EetLtzc/vHVHzuET5QFH8q0wmiv8A2ZpzTUjT1n6o45UZvmAOgqJaenv+B2OB20JYsRuxtnPM5Mfh8zXetI0c0IMn7Sx9TzrK6ZPDuEYOR1wDWh0jwi7mE8+R613/ABXmnJ80/XO03CVcu4JCIZbkdokkgEfaIUE4/hqm9796bgaWDblkc4Mias3bLIi3STFyW2iTEzE9JMH5Vy+9yfwnMe1c+Vk46MZsb6xyzMXMtzPImR6U2q1RcgmMCBAgAc/zJ+tRunL1z7e9BWVt8WOTFRzUqHzoARRQ2fEeJj+w9Lb8QYvcGJVSLbFiT0bLrHqD1FYmu9qu0SvpE0/coO7csrgsxG4eMQxMSYOPLlXDapsLEIrdcS1dscA0yd4d7XXOwfe2M4YEeQlDPmawy1f1ms3aawn+Gb3Q8nZW5xBzuqTsUFWTAEk8gMk/KrPejEKFwAYnJHM5JyarKxBBGCOtOGowy0dWViQSJ9OnpNQ3Rn9GkhP9fKhY5rbK7iQ1I/Q/h7AZ51HSNZKaLsBrhb4jYY7QJcFmiE3W3G8E8iJke1ZxjNKmJqLlsCDV6b8ENDN+/e3HwqtsLH2i53ST6bOQ8/SvMJrd9n9f3XAtXkDvNRbt8juG5ASVgjIAkdMGedOXZZeM92xuWW12oOn/AOkXJXnzxvI3Zjfuj0ri05OaY0vTICiWhpwaIFi5elidoWYwsgYgciaADr/zQl/r50StW06TW9rdf3mh4av3kstuzylgqA+625rIEVNuHy6VE9XlNRMdrsRcjiGl9bqD64/nVXtNdLazUT/jXf8A7tUPB9QtvUWXaQq3LbMRzCq4JI+VDxnV97qL1z/EuXGxgQzEisblxWuqgpqVNNRsxCiAoJpwaqZB0bVoi3OIafUgxifLANWm1hwFggAdY55qAYtoJgFST5/eE+/TpRHaAMEyMxAj5V348nGFm/UGt1m6FnwrgKCduBjHn6+9VolZkc+Xy5xUuqsbGKn398SM9aqziuXK961mvwppNQmlWO6oW6hpwaGnaBzTGmp6NgVtJOBNS3Fx7SOUdSaHTPtII6VPqmkk9CSY9zW+OM+u029UgKMWqZhBoi3WspJPVBpGhoppbAgwio4ojTUXoI0FFNDWdMqsjXP3RtSdhYOV6bgpUH6Eiq8U8USA0UoojQmjWiKaQpU4ogFtpCkDUiZIkx61rNUqnKkgeZmenL0qo1WrrMcySP61Wc1t8iYCjuJHzpK9E1yedY6likMUqJqas9GYUSmhologWVvnavpPqOfSpFKkc49DVe2hn51MbajDTPpGK68bdIuhayWZmPt5cun0qo9XV1Et4lG0kED2xGPMCKg1twF2KghZwOUeXKoz16J/FY01PNNXOsppU1PSBxRLTKKY1U4Eqmp3gqM56+n651BYOfeicH61043ibEJpjXZvdl7q22uEptWyl+Q3NHcWwBjLBzDDpB8qpcL4Vc1F0WrYBZpiTAwCYnzJAA8yQOtc1qlKnmrPDeHtfvW7KRuusqLuMDcxhZPTJouJcKewUDx+8RbikHmrTBgwQZBEEDl7VIVQaY10+Idn7lm2ruUAdbbJBaXFxBc8Phg7VZd2cbgK5c0bBU1dPVcDZLK3S9oq+4LDEsSvd7wBHMd4s584mKm4V2WvahbTW9pF261pZJw6qrHdAO1Ydc+voaQcgGlVzhnC2v3O7SN224wkkAi2jXGjHPahioddozaco0SImJwYkqQwBDDkQRginsIWoaucK4a2ouraSNzBiNxgeFSxzB6KafWcLa2ttzBS6CbbKZDbTtYZggg8wR1B5EGi9ClRCrep4S9u1auMBtvbthn+BgCCOhyp9mU9asHgbfs/f77Wydsbju3bQ+yIjdtzz9OdOBzlooroaDgFy9aa6pUIjhGJLeElHfcYUwu1GluQ61Qa5iI/rV42Arl2ajpjSJoyy2DzSLUNKo2DmmpGkKRmoxTNTrThOlZuDavpnHUk9Z+X0qDVcwfOfzqK2ak1AyAMx+Ga7PtvFnrobjCeoj9cqhIrp6jhbQGAw0jrkjG33JFURaglWxE/IyJ51llLs5ZUBFDFTOucVDWOU0sop9ppq7t3ju7RLbLN3qlrYMH/ANMYcWi05AugkCORiYxUG4gUxP8Ax9aMj0rS3O0Foq58W1tKlhbG3wLcVEU3J5QHU3QR4izQepqrf4sjaezDuHtWLlkpBht9264YPMbdtwAg58HUcrlJyLRIGCPwpTGGn54jH+9XeznEks6hLlwEqN0wAWUsjqtxQcFkZg4BjKCpLurU3UL3nurbVtrMpEkbmtpk7gN55nlJrX76mk6I9qL211hNjLdXZt8KC73Zubc4zbU9YNVuHcUey262IbcjBoO4G228AEEY3AE+wrp6njSft41Np2tlgLjEJ9m+bf7wBZ8SG7Jz0bI6VW4px0Nct3LG60VQygwtp3L96trytncSBzG4joDWW1Kun4s6akalVQOtzvVG392GDbsLPIHpQ8S4o+oKFwCyqqbgPE4XCbjPiIUBQecATMVd0nHSmiu2e8cOXtd2BO0W1XUC6s9NxvjEZzPSqvAdeLN9bhjAceJDcU7kZSrKCDBDESCCJkZFSE+t7S3btruXVCoFoL4TKdyndKVM+ElIDecCeQrkBDMRnyrUaPtFat8Q71WurYMbhJdjFnbHiO5lDk7dxmAJyK5+g4uO61CO7LdumyVvZYxbLbkYjxANKmRObazzkIKN7iDvZt2YG201xlgHdNzbukzn7A+lWuG9pbtgWggT9zda8kgnxsqqZzkQi49PeuqvaW0NRqrgDAXNOttMQbl1RZm4+w+AubbMSDzb3NZziGtN2891goa4zOQo2qCxLEKo5DPKkaXhnEXsXO8RVnbcWGBIi4jW2xP8LMKi1mpNxg21VwBCgwY6kkkknJJJrScR7XrdsRFwXottunHe90dPfPPk9tbbee7d0pdm+0dqxb0octNnVXLzwrHajW7SjbDAFpRsHGfemGf4VxJtPdF1ApZQwG4SPEpQ4nyY0Wr4k91LaEKqWgwRVBCjcdzmSSSSYkk9B5V0OzfEbNlybxZhc3WrgCknuLiMtx1zl5KkA9VpcL453On1NsXHBYILO2YDC8ju3Pwyqx18uVEJW1nHLl213bKmw3O8UAHwHYLZVJOF2qoj/tHlUD8QcafuIXb3necvFu27Oc8o6RU/BuMNbu2WZvDZLFAVFxV3SSNkiQSc5nyyBQ9otZbu391oMF22xBLMAyoAwQvL7AR4dxJAiq3AfQcae1aNsIjIbi3DvDGWVWRQSGGNrt4es1Tv3iwXwqAsiVWC0sWliOZzA9AB0rtajiyNprSpce2UtNauWgspdJuM/ebpjO5ZkSCgiREWdN2hsgWSQwW3prll7EeG7cYXQLhPKCbisSfECmJxCDLEU201reznae3p1sK5c93eS8CF/wCmS5W+oB+2Hs7fKGUepPN0XEraafWWtzE3ja7vGGFu6XJbPh8PvQHE20thiYxWlTtAn7KLLFiy2WFpwIa2zs3eWGJPjtMpB9GGMFpX9s2GsW1LXU7vTvaNpMLcvF3ZbrHkVbcu6fF4BHSEbMmnAqTUKoPgJYQuWXadxUbhEnAaQD1AmByqKnCImnp0WnirxgSWWjnmpUvwTifeentUVqj21vPE16BZ/wDxb/NqyPaH/wBZd/X3BSpVp8jm+L1yH51HSpVyZOsjSFKlWZnSpF5UqVa4EA0hSpUfpBNI0qVQZDlT0qVIBFEf19KVKpBjTUqVBiFNSpUES0qVKgEKY86VKmBrzp732jSpVX4AUl5/OlSqQJ+tCetKlTpmNPSpUoElukftUqVbzwk1r7R+dXL/ADHsPypUq68PGWT/2Q=="/>
          <p:cNvSpPr txBox="1"/>
          <p:nvPr/>
        </p:nvSpPr>
        <p:spPr>
          <a:xfrm>
            <a:off x="63500" y="-817562"/>
            <a:ext cx="2714625" cy="1685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02" name="Google Shape;702;p35" descr="data:image/jpg;base64,/9j/4AAQSkZJRgABAQAAAQABAAD/2wCEAAkGBhQSEBQUExQUFRUUGBUYFBcVFxcUFRQWFRUVFRQUGBQXHSYeFxojGRQXHy8gIycpLCwsFx4xNTArNSYrLCkBCQoKDgwOGg8PGikcHBwpKSwpKSwpKSksKSkpKSkpKSksKSkpKSksKSwpKSkpLCkpLCwpLCkpKSksKSwsKSwsLP/AABEIALEBHQMBIgACEQEDEQH/xAAbAAABBQEBAAAAAAAAAAAAAAACAAEDBAYFB//EAEAQAAIBAwIDBgMFBQcDBQAAAAECEQADIQQSBTFBBhMiUWFxB4GRMkKhsfAUI1LB0RUlU3KC4fEzYnM0Q2Oywv/EABkBAAMBAQEAAAAAAAAAAAAAAAABAgMEBf/EACIRAQEAAwEAAwEAAgMAAAAAAAABAhEhMQMSQVFhgSIyQv/aAAwDAQACEQMRAD8A4lnUd5LFSB0MRBHT/aqvG9psmSwk8p9DmPauhcIggAx8z1x+dcXtLrQLaCRE+/Qjyr2NvMnbpx2EqsxJaM+Ixgzn3oBp1cGPPyifX8KfiF8LYsAQS4dznzaBy6Y/CqtrX+ACBzEmegn+tH2lbTG64qXtNkwM1AUEHz/WKtW9TzJ6Ax/T8aqXmOPr9a5s9TrfHauVp2FPFJuVYaaApRR7KkXFEw36Nq5FNFSO1DNZ2GYUU0NKaJQIiho1WkyxVaAYpiKKmJpA1OGpGmil4CpTSmmqTKlT01BCFKkKICrkBjSilFKnoEFpRT00UyEhqUPUIFSIpPLpWmNCdHBOeR51Pp1kmZkc/L/eo9LptxCgGTOPQD88Gr2q002w64ZTtZes8iRjJ5Y9a6sZzbLK/i3otS9sSNrcwfTIBz9DWi0jrsU4MgZExyrBG4THpyj8cVpuEahntCJG3w+UgAQTjnmtMbth8uGpt3tFq3YPMgDIyJzz5VxO0OqEKrCSSTkDlyFdTQsFDbliT1A8+UL/AF6Vn+1S+JcQPLH0GZ/5pXkZ4TeUczXW52kHEYHzzAiOc1RF2J86u6tZRTPSQDjrBj6VznXNYfJbLt2Ydgg+PSc5z5mrHDdEb163aXwm4wUE5AkxNVkURXU7MXgNbpyTtAuKJ+cR7Zj51nvnVufc00Eg4IMEEZkYP4iodorSds+DPa1LEjwOWdCSstLS5MR95jg5iKzcUXRS76mV8VG1tmUsAdqwGMYBaYBPSYP0pmNd7hdr+7Naxz49MAPJtzHd9CR86WeW5o/GbilFOaVY6UGlTxRotKTYJKe43Lz/AFFJhFNfuAk7V2joJJj0nrVW6miJuX51Lf0DIiOwhbglD/EAxU/QqR9Kr1ru29lben4faAyun3kxz7whsH/NuNR6N9ZGlRIK6HBtKlzUW7dwHa7KkqwSNzATJU4z5VUx3Dc7ZTEV0u0Fq0mpupZDC2rsqhjJ8J2nPlIJrmmlZAaKVKlU0CWnNMppE1e+BPb0bFGcCVQAsZHhDNtEj3qAV3+FW/7u1pGCG00noULt4ffdB+VZ8Ugms2t0gAnBP0Ek/QGgArudkeGG/duIqgnuL22cDcQFX8Wj3NcW5PLkRzrXXNp2UVY0rKDnGOfMD3HUVUo1NVjlqix0bDHdCjMkjInpuG7y/rU/EHDN4QROTOCCFE/PE/M1Q3EBSuCeUHnH6FHf1LO4c8/CD7rHMV0/b8Z/Xu0+lAJgjrjnMfwmOcmK1PCLUWgsBSvMe/qD+orOvcIG9F8IM7lxEgSB5CfpNdvheoY2gTiSSORkeufl8q2kc/y+Opd4WglR5iQCATBiMZAxWb7W3RKKFyvXPLoPkRXZ0O8gvcEbgsRMzJOQfauT2ksozKVDE7CTGcAnMdeQz5VGUuiw5m4N7Vs48WQMDAxmelVlbz+VTages4HPFAygKPX8vP8AOua7312Qzr0EUrV8oysDDKQwPkQZBj5VCWg0wM1jlkrT0v4i8RnS6YQD3pFzeJCiEGAD595PsK87uNnFbPtnpXHD+HsxPhTawbnuZFYfQLH0rDl6v76mkYzgmM1tOCcP3cE1rGPtqwj/AOLYT7farIMogEGfPpFemfD9AeFakMsrN/8A1juRI/CPnRYMrx5YEoilNNItSmosxWhIo2mhFRZAGnmiC01TrRrvCdF3t1FgtLCQOZHMxJAGAckgCu18RNPaTV7bRaAiHxPvVQ43KlvyRVIHOuNwa+637fdgMxbbtMbXD+FrbTjawJBnoa2nxU4b3N+0wRUttY7pAgEgpghp5gBgAece1O+J/XnqCu72K02/iGmBEjvFMf5Zfr/lmuEK1vw1O3iNgkYY3EBOYY22IjyPLPrzqsfBl4g+Iei2617gVQl0sVZTuVijFLnTDbwZHnOc1lzWw+KCXP29wwhAALUAKu0jc0RgnezSeckzWQNRYePgYpU8U4Wp0ZdKYCpmuDYBGZJJ6nlA9B/WhtGCD5RzqtdDe8L4Qh4HdZfC7sC7NIE2rngA8xBIEDJaOmPP4zXqGga6/BdRcA2s7u0xju5VX7sHkAgZQB6wa8xYyavKSIwvrYfC+0f2q44nw2jMZJ3MqgD1nP8AprLai1DMOcMQT5wxEn9da0/wwusNY4DFQbN0mM/ZgqSPQ5H+9Ze3dJnzbmT1yCc+4p4jXVcVZsIpmZnpB9RH86rlakUUYcp1M6Ee2Y6j9Zqw7BzLEDA5CZKyBPrUNhokEAgiM+eYIPnSQFSCI8xOR759vwroiasafU42n7HI4AJmJz7Cu7b08osnpAjljGKp8O4XuGRkiMiILetdo2NqqsnwiJHWMTiunFyfJlKuWGN7TSfDuBDRJgodhwfs56T51nOLuVAkltu5SAwVgCORxO2a7gu93p0O2AQAyjEM0Z88kefOsnxfUhr1yAImOUdR7TkdanK6h/HN5OfeEnAx/OOWOXXFC3l16ipVtQJkD559oHvUd0if5Vy2a661Zqk0tgu6oIBYhRJgSxgSTyGedA5zRae2GdQWCgkAsZhQTG4xmBzrks6t6d8R4/ZNLvXwAupChgy3Ft7UAZwDslTzALAAivLxXpPxIKtw7SMlwMgbaACSHIt7ZBYbjtKEeLPirzWqt6jDxY08kgfqOvOvYfhsbLaN7dvdtN1lPeMN7l0GdowsqIABP2TXj2nT9RXrXYXhBTT3GtFju1Wme2SonuwyS5VTABR7gMHoa3/8pyeU6iyqsQJwSpk8yMHAGKgnFWOJ2Sl24h5q7g/JiP5UGisKzqHcW1JhnKlto89q5PsKW/4tXokX1rfJ2C0SqGv650EiQ9oadivUBbrbp9QpqjxHh/Bhi3qtTM80si4pHl4ymfUY9Ky8o2xzU4WuvxnSaMJu02pu3G3Qbd2z3ZjPjDqzLHIQc5rjqacs2bTdgNWLett7gSHDWyAob7YhSR5BgGPoDXY+MWqY622hwEtKYkxuZmLHbODgD5VjeEoz6i0iCWa5bCjzO4RWs+Ms/wBptP2RbTbggEGWMTzy3Sqt4nXWGatR8M0nidg9F7xm5YAtPJz0E9M+VZat18JOHbtd3hAOy3c7rcwANyFXA5khXZoA5A1J3xX+Keu3cQe2D4bAC858T/vbh9DLx/pFZAZ613/iBYKcU1YPM3WYezwy/gwrPoacv9OTgWGadVp3NCtT+mUVMWkzAE9BIHL1ohbwPM/oe1HZsjeFdtomCYLRzzA5/KtJh+p29H0XEO57Ps+3YX3ohn7ZchN4geHAbnz2kzmvLa9I7U68W+DWLdsyLhW23IR3XjbwqI8RhsmcD1rzaajLLpYNh8ML4XXhTP723cQREzAce32DWTuGGaJAkwDkjOAfWtD8PlJ4npwoky/n/hv5dKzd0EMQcEEz6HrU26V+p9PdEwxO2ZI8yJjHzP1pt8/rpVdakWrxz/BpP3mKI3/wwPQeUVEwEUdqyWOPU/IVtLfE6aPT8X2WRHiIC+4jJwcketXWuMVUiZIk4PXP8zWe4fbVnCNO7cvlgCSw+ldX9p/e3Np2jwjrmBzPrmurGuXPCb4LivFD37BIAEiMEQoBmDgnEgVwNTcW47ssAEkjdz5fz8qfV6pzuBjoDiDPr6+dVN2D6/7yPy+lYfJn3TbDDQUNNcNGhoHNYZeNkZpCmoutc/pvUuOaf9o4HpoALBbJSWAZnXelweLmNgLTPT0rzHuY5/r1rf8Aa64H4Nw5xtEeGMThNjECeW5By881ibUY3co5T9PzrowxlZzkQgDMTFb7s9xd7XCi9lmVl1llG2qPsFSQJ67mJkmSMDyrBOYmPxwYrZcB0XecGvqv27upULOF3WbDXgASQAxAYe5A61WV1w71n+2WmNviGrXaVi/dgHmAXLDn6EH51yFbNWeM6gPfuMCDJmRMHlnxEnPPJNURWH21VJbvOoqJ3oZpZ3d2cSPYYQSpE5EgiQeRHnUdOHPmccvSpC5YyRPnHM+ZJ8+pNQa92a1JTWadwJK3rRiY++OvSth8bEA4mAIxZtz7y4E/ID8KznYnTsdbYdRO27ZlRzdWeHWOo2bpHlM1c+Iuu77impOfA5t9OVr935DHhrXGbRfWXY1p/hgini2l3GPExHWWFtyo9pArONZxNav4Thf7W0+7r3uz/P3T7f17VWWNg3xz+3KOeJasupVu9fEEeGYQwfNYPzrgDBGJ/XKtP8RdBdXiGquOjKr37m0mBI5qYB5FYIPUexrLgTU8ONdpO2Wjt2Av9mad7omXdnZIk7fCxLEx/wB3SlZ7eKAxt6Lh9puhFhnbPVQxKgjnn8ayZt+VARS1YNRe74Ebp8TEkwoUKZnAGIPkIAqu5zTLgfrNMxrbfCbziNjvOztq5JY27xlmySXYhoJJMA7RiJzivPQa9N4yyW+zWmVSP3rqTn74a4z8ic4AjHsIrzKsL6MWp+Gd8rxSxBI3FlMZkFGJB9MfhXD4xZK3mnmx3+o3+MAjoYYSOhrq/D62x4npds/9QTH8IB3/AC2zXJ4xd36i638Vxz15FjHOl+H+qgolphRpV4w6kRccqa25UyJBFPbaT+v10oyuf1yreT9iHR4HZL3pzMEjrkmJP1qfT6HcXO4zvbkJOOpzT8AKqbrTyAjHSSeXlioeH3m246kk8/5V04/jnz3u6/wHj97ewkKHG7dtmOeOecD865e0AZ/DyqXV3QzEgRk4HQeVRPugDoOXzyRXNnd3bfGamgmOn6+dRnnRboNNGax9WAipLFkswCiSfl68zTsmKBBNK46ujehdstC44NoGuKUe2dhUwIDq20kc9222v1M1g0f/AH/5r0Tt6WucL0bwRJtl1JnazWAF9gQpP+rzmvOGJiOlaY8ROwnbnW44bxFLfBEILB119skmWWVUPIUdNvTqawjVrV0JPA0geK5rotgiN37nZhjiJ8/Ks8r02f473X7Vf7kza7y53R803Hb5dIqhVjidgJeuIpkK7KDnIUkTnPSqtZ7Wemp6UUgVdPhAVRcusV8C7e7Mzc70MkCMAAZJJxiJrmRVqzdi2yx9oqd0nG3d06zu/Crxm6VbP4S8RccQtWe8YK4u7AfEi3Sm4PsON3h5jPSYJrnfEWyicU1SoCo3yQQRDMql43ZYbi0N151a+FVpTxWxuCHLFd5jKqSCv/eIlfUVL8YlQcWuFTJKWi4/hbYBGSfuhT058up1n/Go/WN3+la34TKP7WsEjA7wDBMM1t1XkD1PWBg5xWRZo5V6N8Eb91dVc8RFkqA8vtQ3Wnul2/8AuOVW5AHLJ6RVZUfjg/FPV7+KX1Exa2WRuJZj3SAEknJlpM1lVFd/4gB/7T1e9gx75xK8oEbBHSFgR6Gs8TUeHEjMOlRk5or1vaxB9PyoWotM7NTkyP1mgqzoLiC9b7yRbDKXKiTtBBaAeZijYbjtXo+64FoEJzvL4Mg7+8fHI/ZZT8/UV53XsfxSti9wuzfEAb1cDJxdQwqx4RAj6dK8dBqMvSx8a74baRv22xc5DvVVT4hugFroDRBi2GkH+IVw+I6MC/dUHAe5GQcBj1GCY8sVpuy2tuPrOHWR4bNptwkFVdmBe+8n7bRKD0UAVxOP22XV6hXADC7d3ARGWOF8hBH1rXCQr64twQaYGpbxxERH86impy5VJEMGp1TFVzyB/WKslcCfT6RkzW2CavaFl2XfuyqiRJ5yPnIrpcH4SdniYDkYEznOYrPLchSo+8VJ9xuAH41sdFeGTGcA5A+yI59RXR8fWHy2z/bF3R4vcmZ5+optRaICzyYSM+pHyyKKyu5o5zMep8qtXtAMKZF3+EiJk4A+Ue8jyrl+u433pzcdMU9vBqZ9G24geKOe0Ex59OgBqFgQciD6is/KpJc5en40Ni0S4AEk8hRkYFQAZqvk92UeratFudn7MlVC2wyk4AuW2MD3YB19SwrynrXqXGtML3A9MiEjbZF4SvhYWBFxS33T+8JHnEda8tqLSwJq9T4Q4PB9AIYAX7jsFQ3A3cO947lwY2qxkHAU+1eVmvUbn7rs8vdMQxtM7FhzS9fW1fRTyBkqPOJ8zU76eX48x1F7e7NAG4loHIbiTA9M0NwCcTGOfPlnl6zQ1IiSKnHH7KRgUqmazAnzoDV/XQ2k0t0K0lQwggg9ZBHPoRMz5gUIGKDdRGrx1Cbr4U6a2+u08T3ttrrvuna1sWyBsj7wYzmAR5nFcf4jSOJagS8d4zAOI2m5DMFgwVk4YcxBro/CfiZs8UtKACL/AO5aSRAJDgiOoKDnWW43qjc1F125tcuE+hLsYHoKWRT1VU16D8EtSF4g6FiN1p4XdtDMpU5T75C7/bJrz4cq2HwksFuL2SIhRdZp6r3bKQPXxfnSy8gvih2+cDX6pIkrfvEu3233MCA0GIGY9DWamun2oZjrdTvbc3fXdzDkTvOa5dRacE9wkyTPvTr70AolFEMbAAkAgjz8/XNS8PsK91FZtisyhngtsUkAtA5wM1FspW2gg+XL36Vdhbbv4j3wNNoLAtNa7u27BRcW6mwtstncv2idm7dy8UCawFbf4hax7qaK4yWlR7G62qDxIuAysYiJyAPM1inFKwsfGu+G3Fbg11i0bjd228bCSyTsYiFOFO7Miqfbgf3lqv8AyN+IBo/hwP7ysGV+/wA//G4EetLtzc/vHVHzuET5QFH8q0wmiv8A2ZpzTUjT1n6o45UZvmAOgqJaenv+B2OB20JYsRuxtnPM5Mfh8zXetI0c0IMn7Sx9TzrK6ZPDuEYOR1wDWh0jwi7mE8+R613/ABXmnJ80/XO03CVcu4JCIZbkdokkgEfaIUE4/hqm9796bgaWDblkc4Mias3bLIi3STFyW2iTEzE9JMH5Vy+9yfwnMe1c+Vk46MZsb6xyzMXMtzPImR6U2q1RcgmMCBAgAc/zJ+tRunL1z7e9BWVt8WOTFRzUqHzoARRQ2fEeJj+w9Lb8QYvcGJVSLbFiT0bLrHqD1FYmu9qu0SvpE0/coO7csrgsxG4eMQxMSYOPLlXDapsLEIrdcS1dscA0yd4d7XXOwfe2M4YEeQlDPmawy1f1ms3aawn+Gb3Q8nZW5xBzuqTsUFWTAEk8gMk/KrPejEKFwAYnJHM5JyarKxBBGCOtOGowy0dWViQSJ9OnpNQ3Rn9GkhP9fKhY5rbK7iQ1I/Q/h7AZ51HSNZKaLsBrhb4jYY7QJcFmiE3W3G8E8iJke1ZxjNKmJqLlsCDV6b8ENDN+/e3HwqtsLH2i53ST6bOQ8/SvMJrd9n9f3XAtXkDvNRbt8juG5ASVgjIAkdMGedOXZZeM92xuWW12oOn/AOkXJXnzxvI3Zjfuj0ri05OaY0vTICiWhpwaIFi5elidoWYwsgYgciaADr/zQl/r50StW06TW9rdf3mh4av3kstuzylgqA+625rIEVNuHy6VE9XlNRMdrsRcjiGl9bqD64/nVXtNdLazUT/jXf8A7tUPB9QtvUWXaQq3LbMRzCq4JI+VDxnV97qL1z/EuXGxgQzEisblxWuqgpqVNNRsxCiAoJpwaqZB0bVoi3OIafUgxifLANWm1hwFggAdY55qAYtoJgFST5/eE+/TpRHaAMEyMxAj5V348nGFm/UGt1m6FnwrgKCduBjHn6+9VolZkc+Xy5xUuqsbGKn398SM9aqziuXK961mvwppNQmlWO6oW6hpwaGnaBzTGmp6NgVtJOBNS3Fx7SOUdSaHTPtII6VPqmkk9CSY9zW+OM+u029UgKMWqZhBoi3WspJPVBpGhoppbAgwio4ojTUXoI0FFNDWdMqsjXP3RtSdhYOV6bgpUH6Eiq8U8USA0UoojQmjWiKaQpU4ogFtpCkDUiZIkx61rNUqnKkgeZmenL0qo1WrrMcySP61Wc1t8iYCjuJHzpK9E1yedY6likMUqJqas9GYUSmhologWVvnavpPqOfSpFKkc49DVe2hn51MbajDTPpGK68bdIuhayWZmPt5cun0qo9XV1Et4lG0kED2xGPMCKg1twF2KghZwOUeXKoz16J/FY01PNNXOsppU1PSBxRLTKKY1U4Eqmp3gqM56+n651BYOfeicH61043ibEJpjXZvdl7q22uEptWyl+Q3NHcWwBjLBzDDpB8qpcL4Vc1F0WrYBZpiTAwCYnzJAA8yQOtc1qlKnmrPDeHtfvW7KRuusqLuMDcxhZPTJouJcKewUDx+8RbikHmrTBgwQZBEEDl7VIVQaY10+Idn7lm2ruUAdbbJBaXFxBc8Phg7VZd2cbgK5c0bBU1dPVcDZLK3S9oq+4LDEsSvd7wBHMd4s584mKm4V2WvahbTW9pF261pZJw6qrHdAO1Ydc+voaQcgGlVzhnC2v3O7SN224wkkAi2jXGjHPahioddozaco0SImJwYkqQwBDDkQRginsIWoaucK4a2ouraSNzBiNxgeFSxzB6KafWcLa2ttzBS6CbbKZDbTtYZggg8wR1B5EGi9ClRCrep4S9u1auMBtvbthn+BgCCOhyp9mU9asHgbfs/f77Wydsbju3bQ+yIjdtzz9OdOBzlooroaDgFy9aa6pUIjhGJLeElHfcYUwu1GluQ61Qa5iI/rV42Arl2ajpjSJoyy2DzSLUNKo2DmmpGkKRmoxTNTrThOlZuDavpnHUk9Z+X0qDVcwfOfzqK2ak1AyAMx+Ga7PtvFnrobjCeoj9cqhIrp6jhbQGAw0jrkjG33JFURaglWxE/IyJ51llLs5ZUBFDFTOucVDWOU0sop9ppq7t3ju7RLbLN3qlrYMH/ANMYcWi05AugkCORiYxUG4gUxP8Ax9aMj0rS3O0Foq58W1tKlhbG3wLcVEU3J5QHU3QR4izQepqrf4sjaezDuHtWLlkpBht9264YPMbdtwAg58HUcrlJyLRIGCPwpTGGn54jH+9XeznEks6hLlwEqN0wAWUsjqtxQcFkZg4BjKCpLurU3UL3nurbVtrMpEkbmtpk7gN55nlJrX76mk6I9qL211hNjLdXZt8KC73Zubc4zbU9YNVuHcUey262IbcjBoO4G228AEEY3AE+wrp6njSft41Np2tlgLjEJ9m+bf7wBZ8SG7Jz0bI6VW4px0Nct3LG60VQygwtp3L96trytncSBzG4joDWW1Kun4s6akalVQOtzvVG392GDbsLPIHpQ8S4o+oKFwCyqqbgPE4XCbjPiIUBQecATMVd0nHSmiu2e8cOXtd2BO0W1XUC6s9NxvjEZzPSqvAdeLN9bhjAceJDcU7kZSrKCDBDESCCJkZFSE+t7S3btruXVCoFoL4TKdyndKVM+ElIDecCeQrkBDMRnyrUaPtFat8Q71WurYMbhJdjFnbHiO5lDk7dxmAJyK5+g4uO61CO7LdumyVvZYxbLbkYjxANKmRObazzkIKN7iDvZt2YG201xlgHdNzbukzn7A+lWuG9pbtgWggT9zda8kgnxsqqZzkQi49PeuqvaW0NRqrgDAXNOttMQbl1RZm4+w+AubbMSDzb3NZziGtN2891goa4zOQo2qCxLEKo5DPKkaXhnEXsXO8RVnbcWGBIi4jW2xP8LMKi1mpNxg21VwBCgwY6kkkknJJJrScR7XrdsRFwXottunHe90dPfPPk9tbbee7d0pdm+0dqxb0octNnVXLzwrHajW7SjbDAFpRsHGfemGf4VxJtPdF1ApZQwG4SPEpQ4nyY0Wr4k91LaEKqWgwRVBCjcdzmSSSSYkk9B5V0OzfEbNlybxZhc3WrgCknuLiMtx1zl5KkA9VpcL453On1NsXHBYILO2YDC8ju3Pwyqx18uVEJW1nHLl213bKmw3O8UAHwHYLZVJOF2qoj/tHlUD8QcafuIXb3necvFu27Oc8o6RU/BuMNbu2WZvDZLFAVFxV3SSNkiQSc5nyyBQ9otZbu391oMF22xBLMAyoAwQvL7AR4dxJAiq3AfQcae1aNsIjIbi3DvDGWVWRQSGGNrt4es1Tv3iwXwqAsiVWC0sWliOZzA9AB0rtajiyNprSpce2UtNauWgspdJuM/ebpjO5ZkSCgiREWdN2hsgWSQwW3prll7EeG7cYXQLhPKCbisSfECmJxCDLEU201reznae3p1sK5c93eS8CF/wCmS5W+oB+2Hs7fKGUepPN0XEraafWWtzE3ja7vGGFu6XJbPh8PvQHE20thiYxWlTtAn7KLLFiy2WFpwIa2zs3eWGJPjtMpB9GGMFpX9s2GsW1LXU7vTvaNpMLcvF3ZbrHkVbcu6fF4BHSEbMmnAqTUKoPgJYQuWXadxUbhEnAaQD1AmByqKnCImnp0WnirxgSWWjnmpUvwTifeentUVqj21vPE16BZ/wDxb/NqyPaH/wBZd/X3BSpVp8jm+L1yH51HSpVyZOsjSFKlWZnSpF5UqVa4EA0hSpUfpBNI0qVQZDlT0qVIBFEf19KVKpBjTUqVBiFNSpUES0qVKgEKY86VKmBrzp732jSpVX4AUl5/OlSqQJ+tCetKlTpmNPSpUoElukftUqVbzwk1r7R+dXL/ADHsPypUq68PGWT/2Q=="/>
          <p:cNvSpPr txBox="1"/>
          <p:nvPr/>
        </p:nvSpPr>
        <p:spPr>
          <a:xfrm>
            <a:off x="63500" y="-817562"/>
            <a:ext cx="2714625" cy="1685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pic>
        <p:nvPicPr>
          <p:cNvPr id="705" name="Google Shape;705;p3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217737" y="2681287"/>
            <a:ext cx="2292350" cy="1944687"/>
          </a:xfrm>
          <a:prstGeom prst="rect">
            <a:avLst/>
          </a:prstGeom>
          <a:noFill/>
          <a:ln>
            <a:noFill/>
          </a:ln>
        </p:spPr>
      </p:pic>
      <p:pic>
        <p:nvPicPr>
          <p:cNvPr id="706" name="Google Shape;706;p3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737100" y="2687637"/>
            <a:ext cx="1752600" cy="1952625"/>
          </a:xfrm>
          <a:prstGeom prst="rect">
            <a:avLst/>
          </a:prstGeom>
          <a:noFill/>
          <a:ln>
            <a:noFill/>
          </a:ln>
        </p:spPr>
      </p:pic>
      <p:pic>
        <p:nvPicPr>
          <p:cNvPr id="707" name="Google Shape;707;p35">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718300" y="2709862"/>
            <a:ext cx="2279650" cy="1844675"/>
          </a:xfrm>
          <a:prstGeom prst="rect">
            <a:avLst/>
          </a:prstGeom>
          <a:noFill/>
          <a:ln>
            <a:noFill/>
          </a:ln>
        </p:spPr>
      </p:pic>
      <p:pic>
        <p:nvPicPr>
          <p:cNvPr id="708" name="Google Shape;708;p35">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327025" y="2667000"/>
            <a:ext cx="1676400" cy="1973262"/>
          </a:xfrm>
          <a:prstGeom prst="rect">
            <a:avLst/>
          </a:prstGeom>
          <a:noFill/>
          <a:ln>
            <a:noFill/>
          </a:ln>
        </p:spPr>
      </p:pic>
      <p:pic>
        <p:nvPicPr>
          <p:cNvPr id="709" name="Google Shape;709;p35">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969962" y="5305425"/>
            <a:ext cx="1033462" cy="1393825"/>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44"/>
          <p:cNvSpPr txBox="1">
            <a:spLocks noGrp="1"/>
          </p:cNvSpPr>
          <p:nvPr>
            <p:ph type="title"/>
          </p:nvPr>
        </p:nvSpPr>
        <p:spPr>
          <a:xfrm>
            <a:off x="1460500" y="628650"/>
            <a:ext cx="7162800" cy="8572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Leelawadee"/>
              <a:buNone/>
            </a:pPr>
            <a:r>
              <a:rPr lang="en-US" sz="3200" b="1" i="0" u="none">
                <a:solidFill>
                  <a:srgbClr val="262626"/>
                </a:solidFill>
                <a:latin typeface="Leelawadee"/>
                <a:ea typeface="Leelawadee"/>
                <a:cs typeface="Leelawadee"/>
                <a:sym typeface="Leelawadee"/>
              </a:rPr>
              <a:t>Wisconsin Elders Act</a:t>
            </a:r>
            <a:endParaRPr/>
          </a:p>
        </p:txBody>
      </p:sp>
      <p:sp>
        <p:nvSpPr>
          <p:cNvPr id="793" name="Google Shape;793;p44"/>
          <p:cNvSpPr txBox="1"/>
          <p:nvPr/>
        </p:nvSpPr>
        <p:spPr>
          <a:xfrm>
            <a:off x="1600200" y="1485900"/>
            <a:ext cx="6629400" cy="3632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000"/>
              <a:buFont typeface="Century Gothic"/>
              <a:buNone/>
            </a:pPr>
            <a:r>
              <a:rPr lang="en-US" sz="2000" b="1" i="0" u="sng" strike="noStrike" cap="none">
                <a:solidFill>
                  <a:schemeClr val="hlink"/>
                </a:solidFill>
                <a:latin typeface="Century Gothic"/>
                <a:ea typeface="Century Gothic"/>
                <a:cs typeface="Century Gothic"/>
                <a:sym typeface="Century Gothic"/>
                <a:hlinkClick r:id="rId3"/>
              </a:rPr>
              <a:t>https://docs.legis.wisconsin.gov/statutes/statutes/46/82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2000"/>
              <a:buFont typeface="Leelawadee"/>
              <a:buNone/>
            </a:pPr>
            <a:r>
              <a:rPr lang="en-US" sz="2000" b="0" i="0" u="none" strike="noStrike" cap="none">
                <a:solidFill>
                  <a:schemeClr val="dk1"/>
                </a:solidFill>
                <a:latin typeface="Leelawadee"/>
                <a:ea typeface="Leelawadee"/>
                <a:cs typeface="Leelawadee"/>
                <a:sym typeface="Leelawadee"/>
              </a:rPr>
              <a:t>Wisconsin Statute 46.82 is referred to as the “</a:t>
            </a:r>
            <a:r>
              <a:rPr lang="en-US" sz="2000" b="1" i="0" u="none" strike="noStrike" cap="none">
                <a:solidFill>
                  <a:schemeClr val="dk1"/>
                </a:solidFill>
                <a:latin typeface="Leelawadee"/>
                <a:ea typeface="Leelawadee"/>
                <a:cs typeface="Leelawadee"/>
                <a:sym typeface="Leelawadee"/>
              </a:rPr>
              <a:t>Wisconsin Elders Act”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2000"/>
              <a:buFont typeface="Leelawadee"/>
              <a:buNone/>
            </a:pPr>
            <a:r>
              <a:rPr lang="en-US" sz="2000" b="0" i="0" u="none" strike="noStrike" cap="none">
                <a:solidFill>
                  <a:schemeClr val="dk1"/>
                </a:solidFill>
                <a:latin typeface="Leelawadee"/>
                <a:ea typeface="Leelawadee"/>
                <a:cs typeface="Leelawadee"/>
                <a:sym typeface="Leelawadee"/>
              </a:rPr>
              <a:t>Defines the Composition, Terms, Powers &amp; Duties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2000"/>
              <a:buFont typeface="Noto Sans Symbols"/>
              <a:buChar char="⮚"/>
            </a:pPr>
            <a:r>
              <a:rPr lang="en-US" sz="2000" b="0" i="0" u="none" strike="noStrike" cap="none">
                <a:solidFill>
                  <a:schemeClr val="dk1"/>
                </a:solidFill>
                <a:latin typeface="Leelawadee"/>
                <a:ea typeface="Leelawadee"/>
                <a:cs typeface="Leelawadee"/>
                <a:sym typeface="Leelawadee"/>
              </a:rPr>
              <a:t>Full Time Aging Unit Director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2000"/>
              <a:buFont typeface="Noto Sans Symbols"/>
              <a:buChar char="⮚"/>
            </a:pPr>
            <a:r>
              <a:rPr lang="en-US" sz="2000" b="0" i="0" u="none" strike="noStrike" cap="none">
                <a:solidFill>
                  <a:schemeClr val="dk1"/>
                </a:solidFill>
                <a:latin typeface="Leelawadee"/>
                <a:ea typeface="Leelawadee"/>
                <a:cs typeface="Leelawadee"/>
                <a:sym typeface="Leelawadee"/>
              </a:rPr>
              <a:t>Older individuals shall constitute at least 50 percent of the advisory board / committee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2000"/>
              <a:buFont typeface="Leelawadee"/>
              <a:buNone/>
            </a:pPr>
            <a:r>
              <a:rPr lang="en-US" sz="2000" b="1" i="0" u="none" strike="noStrike" cap="none">
                <a:solidFill>
                  <a:schemeClr val="dk1"/>
                </a:solidFill>
                <a:latin typeface="Leelawadee"/>
                <a:ea typeface="Leelawadee"/>
                <a:cs typeface="Leelawadee"/>
                <a:sym typeface="Leelawadee"/>
              </a:rPr>
              <a:t>  </a:t>
            </a:r>
            <a:endParaRPr sz="1400" b="0" i="0" u="none" strike="noStrike" cap="none">
              <a:solidFill>
                <a:srgbClr val="000000"/>
              </a:solidFill>
              <a:latin typeface="Arial"/>
              <a:ea typeface="Arial"/>
              <a:cs typeface="Arial"/>
              <a:sym typeface="Arial"/>
            </a:endParaRPr>
          </a:p>
        </p:txBody>
      </p:sp>
      <p:pic>
        <p:nvPicPr>
          <p:cNvPr id="792" name="Google Shape;792;p44" descr="GLITC icon"/>
          <p:cNvPicPr preferRelativeResize="0"/>
          <p:nvPr/>
        </p:nvPicPr>
        <p:blipFill rotWithShape="1">
          <a:blip r:embed="rId4">
            <a:alphaModFix/>
          </a:blip>
          <a:srcRect/>
          <a:stretch/>
        </p:blipFill>
        <p:spPr>
          <a:xfrm>
            <a:off x="969962" y="5305425"/>
            <a:ext cx="1033462" cy="1393825"/>
          </a:xfrm>
          <a:prstGeom prst="rect">
            <a:avLst/>
          </a:prstGeom>
          <a:noFill/>
          <a:ln>
            <a:noFill/>
          </a:ln>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45"/>
          <p:cNvSpPr txBox="1">
            <a:spLocks noGrp="1"/>
          </p:cNvSpPr>
          <p:nvPr>
            <p:ph type="title"/>
          </p:nvPr>
        </p:nvSpPr>
        <p:spPr>
          <a:xfrm>
            <a:off x="1371600" y="685800"/>
            <a:ext cx="7162800" cy="91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2400"/>
              <a:buFont typeface="Leelawadee"/>
              <a:buNone/>
            </a:pPr>
            <a:r>
              <a:rPr lang="en-US" sz="2400" b="1" i="0" u="none">
                <a:solidFill>
                  <a:srgbClr val="262626"/>
                </a:solidFill>
                <a:latin typeface="Leelawadee"/>
                <a:ea typeface="Leelawadee"/>
                <a:cs typeface="Leelawadee"/>
                <a:sym typeface="Leelawadee"/>
              </a:rPr>
              <a:t>Wisconsin has 3 AAAs: Dane,  Milwaukee and GWAAR (70 Counties and 11 Tribes) </a:t>
            </a:r>
            <a:endParaRPr/>
          </a:p>
        </p:txBody>
      </p:sp>
      <p:pic>
        <p:nvPicPr>
          <p:cNvPr id="804" name="Google Shape;804;p45" descr="Chart of Greater Wisconsin Agency on Aging Resources Organizational Structure"/>
          <p:cNvPicPr preferRelativeResize="0"/>
          <p:nvPr/>
        </p:nvPicPr>
        <p:blipFill rotWithShape="1">
          <a:blip r:embed="rId3">
            <a:alphaModFix/>
          </a:blip>
          <a:srcRect/>
          <a:stretch/>
        </p:blipFill>
        <p:spPr>
          <a:xfrm>
            <a:off x="2001837" y="1828800"/>
            <a:ext cx="6230937" cy="4467225"/>
          </a:xfrm>
          <a:prstGeom prst="rect">
            <a:avLst/>
          </a:prstGeom>
          <a:noFill/>
          <a:ln>
            <a:noFill/>
          </a:ln>
        </p:spPr>
      </p:pic>
      <p:sp>
        <p:nvSpPr>
          <p:cNvPr id="802" name="Google Shape;802;p45">
            <a:extLst>
              <a:ext uri="{C183D7F6-B498-43B3-948B-1728B52AA6E4}">
                <adec:decorative xmlns:adec="http://schemas.microsoft.com/office/drawing/2017/decorative" val="1"/>
              </a:ext>
            </a:extLst>
          </p:cNvPr>
          <p:cNvSpPr txBox="1"/>
          <p:nvPr/>
        </p:nvSpPr>
        <p:spPr>
          <a:xfrm>
            <a:off x="2057400" y="2590800"/>
            <a:ext cx="6248400" cy="338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803" name="Google Shape;803;p45">
            <a:extLst>
              <a:ext uri="{C183D7F6-B498-43B3-948B-1728B52AA6E4}">
                <adec:decorative xmlns:adec="http://schemas.microsoft.com/office/drawing/2017/decorative" val="1"/>
              </a:ext>
            </a:extLst>
          </p:cNvPr>
          <p:cNvSpPr txBox="1"/>
          <p:nvPr/>
        </p:nvSpPr>
        <p:spPr>
          <a:xfrm>
            <a:off x="2209800" y="2743200"/>
            <a:ext cx="6248400" cy="338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pic>
        <p:nvPicPr>
          <p:cNvPr id="801" name="Google Shape;801;p45" descr="GLITC icon"/>
          <p:cNvPicPr preferRelativeResize="0"/>
          <p:nvPr/>
        </p:nvPicPr>
        <p:blipFill rotWithShape="1">
          <a:blip r:embed="rId4">
            <a:alphaModFix/>
          </a:blip>
          <a:srcRect/>
          <a:stretch/>
        </p:blipFill>
        <p:spPr>
          <a:xfrm>
            <a:off x="969962" y="5305425"/>
            <a:ext cx="1033462" cy="1393825"/>
          </a:xfrm>
          <a:prstGeom prst="rect">
            <a:avLst/>
          </a:prstGeom>
          <a:noFill/>
          <a:ln>
            <a:noFill/>
          </a:ln>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46"/>
          <p:cNvSpPr txBox="1">
            <a:spLocks noGrp="1"/>
          </p:cNvSpPr>
          <p:nvPr>
            <p:ph type="title"/>
          </p:nvPr>
        </p:nvSpPr>
        <p:spPr>
          <a:xfrm>
            <a:off x="1752600" y="685800"/>
            <a:ext cx="69342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Leelawadee"/>
              <a:buNone/>
            </a:pPr>
            <a:r>
              <a:rPr lang="en-US" sz="3200" b="1" i="0" u="none">
                <a:solidFill>
                  <a:srgbClr val="262626"/>
                </a:solidFill>
                <a:latin typeface="Leelawadee"/>
                <a:ea typeface="Leelawadee"/>
                <a:cs typeface="Leelawadee"/>
                <a:sym typeface="Leelawadee"/>
              </a:rPr>
              <a:t>Coordination with other programs</a:t>
            </a:r>
            <a:endParaRPr/>
          </a:p>
        </p:txBody>
      </p:sp>
      <p:pic>
        <p:nvPicPr>
          <p:cNvPr id="813" name="Google Shape;813;p46" descr="Excel sheet example of programs"/>
          <p:cNvPicPr preferRelativeResize="0"/>
          <p:nvPr/>
        </p:nvPicPr>
        <p:blipFill rotWithShape="1">
          <a:blip r:embed="rId3">
            <a:alphaModFix/>
          </a:blip>
          <a:srcRect/>
          <a:stretch/>
        </p:blipFill>
        <p:spPr>
          <a:xfrm>
            <a:off x="1828800" y="1447800"/>
            <a:ext cx="6858000" cy="3700462"/>
          </a:xfrm>
          <a:prstGeom prst="rect">
            <a:avLst/>
          </a:prstGeom>
          <a:noFill/>
          <a:ln>
            <a:noFill/>
          </a:ln>
        </p:spPr>
      </p:pic>
      <p:pic>
        <p:nvPicPr>
          <p:cNvPr id="812" name="Google Shape;812;p46" descr="Table with 4 columns List other grant funding, List other non-grant funding, List community organization providing the service meriter hospital"/>
          <p:cNvPicPr preferRelativeResize="0"/>
          <p:nvPr/>
        </p:nvPicPr>
        <p:blipFill rotWithShape="1">
          <a:blip r:embed="rId4">
            <a:alphaModFix/>
          </a:blip>
          <a:srcRect/>
          <a:stretch/>
        </p:blipFill>
        <p:spPr>
          <a:xfrm>
            <a:off x="969962" y="5305425"/>
            <a:ext cx="1033462" cy="1393825"/>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47"/>
          <p:cNvSpPr txBox="1">
            <a:spLocks noGrp="1"/>
          </p:cNvSpPr>
          <p:nvPr>
            <p:ph type="title"/>
          </p:nvPr>
        </p:nvSpPr>
        <p:spPr>
          <a:xfrm>
            <a:off x="1752600" y="685800"/>
            <a:ext cx="6934200" cy="685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262626"/>
              </a:buClr>
              <a:buSzPts val="3200"/>
              <a:buFont typeface="Leelawadee"/>
              <a:buNone/>
            </a:pPr>
            <a:r>
              <a:rPr lang="en-US" sz="3200" b="1" i="0" u="none">
                <a:solidFill>
                  <a:srgbClr val="262626"/>
                </a:solidFill>
                <a:latin typeface="Leelawadee"/>
                <a:ea typeface="Leelawadee"/>
                <a:cs typeface="Leelawadee"/>
                <a:sym typeface="Leelawadee"/>
              </a:rPr>
              <a:t>Budget Summary</a:t>
            </a:r>
            <a:endParaRPr/>
          </a:p>
        </p:txBody>
      </p:sp>
      <p:sp>
        <p:nvSpPr>
          <p:cNvPr id="819" name="Google Shape;819;p47" descr="data:image/jpg;base64,/9j/4AAQSkZJRgABAQAAAQABAAD/2wCEAAkGBhQSEBQUExQUFRUUGBUYFBcVFxcUFRQWFRUVFRQUGBQXHSYeFxojGRQXHy8gIycpLCwsFx4xNTArNSYrLCkBCQoKDgwOGg8PGikcHBwpKSwpKSwpKSksKSkpKSkpKSksKSkpKSksKSwpKSkpLCkpLCwpLCkpKSksKSwsKSwsLP/AABEIALEBHQMBIgACEQEDEQH/xAAbAAABBQEBAAAAAAAAAAAAAAACAAEDBAYFB//EAEAQAAIBAwIDBgMFBQcDBQAAAAECEQADIQQSBTFBBhMiUWFxB4GRMkKhsfAUI1LB0RUlU3KC4fEzYnM0Q2Oywv/EABkBAAMBAQEAAAAAAAAAAAAAAAABAgMEBf/EACIRAQEAAwEAAwEAAgMAAAAAAAABAhEhMQMSQVFhgSIyQv/aAAwDAQACEQMRAD8A4lnUd5LFSB0MRBHT/aqvG9psmSwk8p9DmPauhcIggAx8z1x+dcXtLrQLaCRE+/Qjyr2NvMnbpx2EqsxJaM+Ixgzn3oBp1cGPPyifX8KfiF8LYsAQS4dznzaBy6Y/CqtrX+ACBzEmegn+tH2lbTG64qXtNkwM1AUEHz/WKtW9TzJ6Ax/T8aqXmOPr9a5s9TrfHauVp2FPFJuVYaaApRR7KkXFEw36Nq5FNFSO1DNZ2GYUU0NKaJQIiho1WkyxVaAYpiKKmJpA1OGpGmil4CpTSmmqTKlT01BCFKkKICrkBjSilFKnoEFpRT00UyEhqUPUIFSIpPLpWmNCdHBOeR51Pp1kmZkc/L/eo9LptxCgGTOPQD88Gr2q002w64ZTtZes8iRjJ5Y9a6sZzbLK/i3otS9sSNrcwfTIBz9DWi0jrsU4MgZExyrBG4THpyj8cVpuEahntCJG3w+UgAQTjnmtMbth8uGpt3tFq3YPMgDIyJzz5VxO0OqEKrCSSTkDlyFdTQsFDbliT1A8+UL/AF6Vn+1S+JcQPLH0GZ/5pXkZ4TeUczXW52kHEYHzzAiOc1RF2J86u6tZRTPSQDjrBj6VznXNYfJbLt2Ydgg+PSc5z5mrHDdEb163aXwm4wUE5AkxNVkURXU7MXgNbpyTtAuKJ+cR7Zj51nvnVufc00Eg4IMEEZkYP4iodorSds+DPa1LEjwOWdCSstLS5MR95jg5iKzcUXRS76mV8VG1tmUsAdqwGMYBaYBPSYP0pmNd7hdr+7Naxz49MAPJtzHd9CR86WeW5o/GbilFOaVY6UGlTxRotKTYJKe43Lz/AFFJhFNfuAk7V2joJJj0nrVW6miJuX51Lf0DIiOwhbglD/EAxU/QqR9Kr1ru29lben4faAyun3kxz7whsH/NuNR6N9ZGlRIK6HBtKlzUW7dwHa7KkqwSNzATJU4z5VUx3Dc7ZTEV0u0Fq0mpupZDC2rsqhjJ8J2nPlIJrmmlZAaKVKlU0CWnNMppE1e+BPb0bFGcCVQAsZHhDNtEj3qAV3+FW/7u1pGCG00noULt4ffdB+VZ8Ugms2t0gAnBP0Ek/QGgArudkeGG/duIqgnuL22cDcQFX8Wj3NcW5PLkRzrXXNp2UVY0rKDnGOfMD3HUVUo1NVjlqix0bDHdCjMkjInpuG7y/rU/EHDN4QROTOCCFE/PE/M1Q3EBSuCeUHnH6FHf1LO4c8/CD7rHMV0/b8Z/Xu0+lAJgjrjnMfwmOcmK1PCLUWgsBSvMe/qD+orOvcIG9F8IM7lxEgSB5CfpNdvheoY2gTiSSORkeufl8q2kc/y+Opd4WglR5iQCATBiMZAxWb7W3RKKFyvXPLoPkRXZ0O8gvcEbgsRMzJOQfauT2ksozKVDE7CTGcAnMdeQz5VGUuiw5m4N7Vs48WQMDAxmelVlbz+VTages4HPFAygKPX8vP8AOua7312Qzr0EUrV8oysDDKQwPkQZBj5VCWg0wM1jlkrT0v4i8RnS6YQD3pFzeJCiEGAD595PsK87uNnFbPtnpXHD+HsxPhTawbnuZFYfQLH0rDl6v76mkYzgmM1tOCcP3cE1rGPtqwj/AOLYT7farIMogEGfPpFemfD9AeFakMsrN/8A1juRI/CPnRYMrx5YEoilNNItSmosxWhIo2mhFRZAGnmiC01TrRrvCdF3t1FgtLCQOZHMxJAGAckgCu18RNPaTV7bRaAiHxPvVQ43KlvyRVIHOuNwa+637fdgMxbbtMbXD+FrbTjawJBnoa2nxU4b3N+0wRUttY7pAgEgpghp5gBgAece1O+J/XnqCu72K02/iGmBEjvFMf5Zfr/lmuEK1vw1O3iNgkYY3EBOYY22IjyPLPrzqsfBl4g+Iei2617gVQl0sVZTuVijFLnTDbwZHnOc1lzWw+KCXP29wwhAALUAKu0jc0RgnezSeckzWQNRYePgYpU8U4Wp0ZdKYCpmuDYBGZJJ6nlA9B/WhtGCD5RzqtdDe8L4Qh4HdZfC7sC7NIE2rngA8xBIEDJaOmPP4zXqGga6/BdRcA2s7u0xju5VX7sHkAgZQB6wa8xYyavKSIwvrYfC+0f2q44nw2jMZJ3MqgD1nP8AprLai1DMOcMQT5wxEn9da0/wwusNY4DFQbN0mM/ZgqSPQ5H+9Ze3dJnzbmT1yCc+4p4jXVcVZsIpmZnpB9RH86rlakUUYcp1M6Ee2Y6j9Zqw7BzLEDA5CZKyBPrUNhokEAgiM+eYIPnSQFSCI8xOR759vwroiasafU42n7HI4AJmJz7Cu7b08osnpAjljGKp8O4XuGRkiMiILetdo2NqqsnwiJHWMTiunFyfJlKuWGN7TSfDuBDRJgodhwfs56T51nOLuVAkltu5SAwVgCORxO2a7gu93p0O2AQAyjEM0Z88kefOsnxfUhr1yAImOUdR7TkdanK6h/HN5OfeEnAx/OOWOXXFC3l16ipVtQJkD559oHvUd0if5Vy2a661Zqk0tgu6oIBYhRJgSxgSTyGedA5zRae2GdQWCgkAsZhQTG4xmBzrks6t6d8R4/ZNLvXwAupChgy3Ft7UAZwDslTzALAAivLxXpPxIKtw7SMlwMgbaACSHIt7ZBYbjtKEeLPirzWqt6jDxY08kgfqOvOvYfhsbLaN7dvdtN1lPeMN7l0GdowsqIABP2TXj2nT9RXrXYXhBTT3GtFju1Wme2SonuwyS5VTABR7gMHoa3/8pyeU6iyqsQJwSpk8yMHAGKgnFWOJ2Sl24h5q7g/JiP5UGisKzqHcW1JhnKlto89q5PsKW/4tXokX1rfJ2C0SqGv650EiQ9oadivUBbrbp9QpqjxHh/Bhi3qtTM80si4pHl4ymfUY9Ky8o2xzU4WuvxnSaMJu02pu3G3Qbd2z3ZjPjDqzLHIQc5rjqacs2bTdgNWLett7gSHDWyAob7YhSR5BgGPoDXY+MWqY622hwEtKYkxuZmLHbODgD5VjeEoz6i0iCWa5bCjzO4RWs+Ms/wBptP2RbTbggEGWMTzy3Sqt4nXWGatR8M0nidg9F7xm5YAtPJz0E9M+VZat18JOHbtd3hAOy3c7rcwANyFXA5khXZoA5A1J3xX+Keu3cQe2D4bAC858T/vbh9DLx/pFZAZ613/iBYKcU1YPM3WYezwy/gwrPoacv9OTgWGadVp3NCtT+mUVMWkzAE9BIHL1ohbwPM/oe1HZsjeFdtomCYLRzzA5/KtJh+p29H0XEO57Ps+3YX3ohn7ZchN4geHAbnz2kzmvLa9I7U68W+DWLdsyLhW23IR3XjbwqI8RhsmcD1rzaajLLpYNh8ML4XXhTP723cQREzAce32DWTuGGaJAkwDkjOAfWtD8PlJ4npwoky/n/hv5dKzd0EMQcEEz6HrU26V+p9PdEwxO2ZI8yJjHzP1pt8/rpVdakWrxz/BpP3mKI3/wwPQeUVEwEUdqyWOPU/IVtLfE6aPT8X2WRHiIC+4jJwcketXWuMVUiZIk4PXP8zWe4fbVnCNO7cvlgCSw+ldX9p/e3Np2jwjrmBzPrmurGuXPCb4LivFD37BIAEiMEQoBmDgnEgVwNTcW47ssAEkjdz5fz8qfV6pzuBjoDiDPr6+dVN2D6/7yPy+lYfJn3TbDDQUNNcNGhoHNYZeNkZpCmoutc/pvUuOaf9o4HpoALBbJSWAZnXelweLmNgLTPT0rzHuY5/r1rf8Aa64H4Nw5xtEeGMThNjECeW5By881ibUY3co5T9PzrowxlZzkQgDMTFb7s9xd7XCi9lmVl1llG2qPsFSQJ67mJkmSMDyrBOYmPxwYrZcB0XecGvqv27upULOF3WbDXgASQAxAYe5A61WV1w71n+2WmNviGrXaVi/dgHmAXLDn6EH51yFbNWeM6gPfuMCDJmRMHlnxEnPPJNURWH21VJbvOoqJ3oZpZ3d2cSPYYQSpE5EgiQeRHnUdOHPmccvSpC5YyRPnHM+ZJ8+pNQa92a1JTWadwJK3rRiY++OvSth8bEA4mAIxZtz7y4E/ID8KznYnTsdbYdRO27ZlRzdWeHWOo2bpHlM1c+Iuu77impOfA5t9OVr935DHhrXGbRfWXY1p/hgini2l3GPExHWWFtyo9pArONZxNav4Thf7W0+7r3uz/P3T7f17VWWNg3xz+3KOeJasupVu9fEEeGYQwfNYPzrgDBGJ/XKtP8RdBdXiGquOjKr37m0mBI5qYB5FYIPUexrLgTU8ONdpO2Wjt2Av9mad7omXdnZIk7fCxLEx/wB3SlZ7eKAxt6Lh9puhFhnbPVQxKgjnn8ayZt+VARS1YNRe74Ebp8TEkwoUKZnAGIPkIAqu5zTLgfrNMxrbfCbziNjvOztq5JY27xlmySXYhoJJMA7RiJzivPQa9N4yyW+zWmVSP3rqTn74a4z8ic4AjHsIrzKsL6MWp+Gd8rxSxBI3FlMZkFGJB9MfhXD4xZK3mnmx3+o3+MAjoYYSOhrq/D62x4npds/9QTH8IB3/AC2zXJ4xd36i638Vxz15FjHOl+H+qgolphRpV4w6kRccqa25UyJBFPbaT+v10oyuf1yreT9iHR4HZL3pzMEjrkmJP1qfT6HcXO4zvbkJOOpzT8AKqbrTyAjHSSeXlioeH3m246kk8/5V04/jnz3u6/wHj97ewkKHG7dtmOeOecD865e0AZ/DyqXV3QzEgRk4HQeVRPugDoOXzyRXNnd3bfGamgmOn6+dRnnRboNNGax9WAipLFkswCiSfl68zTsmKBBNK46ujehdstC44NoGuKUe2dhUwIDq20kc9222v1M1g0f/AH/5r0Tt6WucL0bwRJtl1JnazWAF9gQpP+rzmvOGJiOlaY8ROwnbnW44bxFLfBEILB119skmWWVUPIUdNvTqawjVrV0JPA0geK5rotgiN37nZhjiJ8/Ks8r02f473X7Vf7kza7y53R803Hb5dIqhVjidgJeuIpkK7KDnIUkTnPSqtZ7Wemp6UUgVdPhAVRcusV8C7e7Mzc70MkCMAAZJJxiJrmRVqzdi2yx9oqd0nG3d06zu/Crxm6VbP4S8RccQtWe8YK4u7AfEi3Sm4PsON3h5jPSYJrnfEWyicU1SoCo3yQQRDMql43ZYbi0N151a+FVpTxWxuCHLFd5jKqSCv/eIlfUVL8YlQcWuFTJKWi4/hbYBGSfuhT058up1n/Go/WN3+la34TKP7WsEjA7wDBMM1t1XkD1PWBg5xWRZo5V6N8Eb91dVc8RFkqA8vtQ3Wnul2/8AuOVW5AHLJ6RVZUfjg/FPV7+KX1Exa2WRuJZj3SAEknJlpM1lVFd/4gB/7T1e9gx75xK8oEbBHSFgR6Gs8TUeHEjMOlRk5or1vaxB9PyoWotM7NTkyP1mgqzoLiC9b7yRbDKXKiTtBBaAeZijYbjtXo+64FoEJzvL4Mg7+8fHI/ZZT8/UV53XsfxSti9wuzfEAb1cDJxdQwqx4RAj6dK8dBqMvSx8a74baRv22xc5DvVVT4hugFroDRBi2GkH+IVw+I6MC/dUHAe5GQcBj1GCY8sVpuy2tuPrOHWR4bNptwkFVdmBe+8n7bRKD0UAVxOP22XV6hXADC7d3ARGWOF8hBH1rXCQr64twQaYGpbxxERH86impy5VJEMGp1TFVzyB/WKslcCfT6RkzW2CavaFl2XfuyqiRJ5yPnIrpcH4SdniYDkYEznOYrPLchSo+8VJ9xuAH41sdFeGTGcA5A+yI59RXR8fWHy2z/bF3R4vcmZ5+optRaICzyYSM+pHyyKKyu5o5zMep8qtXtAMKZF3+EiJk4A+Ue8jyrl+u433pzcdMU9vBqZ9G24geKOe0Ex59OgBqFgQciD6is/KpJc5en40Ni0S4AEk8hRkYFQAZqvk92UeratFudn7MlVC2wyk4AuW2MD3YB19SwrynrXqXGtML3A9MiEjbZF4SvhYWBFxS33T+8JHnEda8tqLSwJq9T4Q4PB9AIYAX7jsFQ3A3cO947lwY2qxkHAU+1eVmvUbn7rs8vdMQxtM7FhzS9fW1fRTyBkqPOJ8zU76eX48x1F7e7NAG4loHIbiTA9M0NwCcTGOfPlnl6zQ1IiSKnHH7KRgUqmazAnzoDV/XQ2k0t0K0lQwggg9ZBHPoRMz5gUIGKDdRGrx1Cbr4U6a2+u08T3ttrrvuna1sWyBsj7wYzmAR5nFcf4jSOJagS8d4zAOI2m5DMFgwVk4YcxBro/CfiZs8UtKACL/AO5aSRAJDgiOoKDnWW43qjc1F125tcuE+hLsYHoKWRT1VU16D8EtSF4g6FiN1p4XdtDMpU5T75C7/bJrz4cq2HwksFuL2SIhRdZp6r3bKQPXxfnSy8gvih2+cDX6pIkrfvEu3233MCA0GIGY9DWamun2oZjrdTvbc3fXdzDkTvOa5dRacE9wkyTPvTr70AolFEMbAAkAgjz8/XNS8PsK91FZtisyhngtsUkAtA5wM1FspW2gg+XL36Vdhbbv4j3wNNoLAtNa7u27BRcW6mwtstncv2idm7dy8UCawFbf4hax7qaK4yWlR7G62qDxIuAysYiJyAPM1inFKwsfGu+G3Fbg11i0bjd228bCSyTsYiFOFO7Miqfbgf3lqv8AyN+IBo/hwP7ysGV+/wA//G4EetLtzc/vHVHzuET5QFH8q0wmiv8A2ZpzTUjT1n6o45UZvmAOgqJaenv+B2OB20JYsRuxtnPM5Mfh8zXetI0c0IMn7Sx9TzrK6ZPDuEYOR1wDWh0jwi7mE8+R613/ABXmnJ80/XO03CVcu4JCIZbkdokkgEfaIUE4/hqm9796bgaWDblkc4Mias3bLIi3STFyW2iTEzE9JMH5Vy+9yfwnMe1c+Vk46MZsb6xyzMXMtzPImR6U2q1RcgmMCBAgAc/zJ+tRunL1z7e9BWVt8WOTFRzUqHzoARRQ2fEeJj+w9Lb8QYvcGJVSLbFiT0bLrHqD1FYmu9qu0SvpE0/coO7csrgsxG4eMQxMSYOPLlXDapsLEIrdcS1dscA0yd4d7XXOwfe2M4YEeQlDPmawy1f1ms3aawn+Gb3Q8nZW5xBzuqTsUFWTAEk8gMk/KrPejEKFwAYnJHM5JyarKxBBGCOtOGowy0dWViQSJ9OnpNQ3Rn9GkhP9fKhY5rbK7iQ1I/Q/h7AZ51HSNZKaLsBrhb4jYY7QJcFmiE3W3G8E8iJke1ZxjNKmJqLlsCDV6b8ENDN+/e3HwqtsLH2i53ST6bOQ8/SvMJrd9n9f3XAtXkDvNRbt8juG5ASVgjIAkdMGedOXZZeM92xuWW12oOn/AOkXJXnzxvI3Zjfuj0ri05OaY0vTICiWhpwaIFi5elidoWYwsgYgciaADr/zQl/r50StW06TW9rdf3mh4av3kstuzylgqA+625rIEVNuHy6VE9XlNRMdrsRcjiGl9bqD64/nVXtNdLazUT/jXf8A7tUPB9QtvUWXaQq3LbMRzCq4JI+VDxnV97qL1z/EuXGxgQzEisblxWuqgpqVNNRsxCiAoJpwaqZB0bVoi3OIafUgxifLANWm1hwFggAdY55qAYtoJgFST5/eE+/TpRHaAMEyMxAj5V348nGFm/UGt1m6FnwrgKCduBjHn6+9VolZkc+Xy5xUuqsbGKn398SM9aqziuXK961mvwppNQmlWO6oW6hpwaGnaBzTGmp6NgVtJOBNS3Fx7SOUdSaHTPtII6VPqmkk9CSY9zW+OM+u029UgKMWqZhBoi3WspJPVBpGhoppbAgwio4ojTUXoI0FFNDWdMqsjXP3RtSdhYOV6bgpUH6Eiq8U8USA0UoojQmjWiKaQpU4ogFtpCkDUiZIkx61rNUqnKkgeZmenL0qo1WrrMcySP61Wc1t8iYCjuJHzpK9E1yedY6likMUqJqas9GYUSmhologWVvnavpPqOfSpFKkc49DVe2hn51MbajDTPpGK68bdIuhayWZmPt5cun0qo9XV1Et4lG0kED2xGPMCKg1twF2KghZwOUeXKoz16J/FY01PNNXOsppU1PSBxRLTKKY1U4Eqmp3gqM56+n651BYOfeicH61043ibEJpjXZvdl7q22uEptWyl+Q3NHcWwBjLBzDDpB8qpcL4Vc1F0WrYBZpiTAwCYnzJAA8yQOtc1qlKnmrPDeHtfvW7KRuusqLuMDcxhZPTJouJcKewUDx+8RbikHmrTBgwQZBEEDl7VIVQaY10+Idn7lm2ruUAdbbJBaXFxBc8Phg7VZd2cbgK5c0bBU1dPVcDZLK3S9oq+4LDEsSvd7wBHMd4s584mKm4V2WvahbTW9pF261pZJw6qrHdAO1Ydc+voaQcgGlVzhnC2v3O7SN224wkkAi2jXGjHPahioddozaco0SImJwYkqQwBDDkQRginsIWoaucK4a2ouraSNzBiNxgeFSxzB6KafWcLa2ttzBS6CbbKZDbTtYZggg8wR1B5EGi9ClRCrep4S9u1auMBtvbthn+BgCCOhyp9mU9asHgbfs/f77Wydsbju3bQ+yIjdtzz9OdOBzlooroaDgFy9aa6pUIjhGJLeElHfcYUwu1GluQ61Qa5iI/rV42Arl2ajpjSJoyy2DzSLUNKo2DmmpGkKRmoxTNTrThOlZuDavpnHUk9Z+X0qDVcwfOfzqK2ak1AyAMx+Ga7PtvFnrobjCeoj9cqhIrp6jhbQGAw0jrkjG33JFURaglWxE/IyJ51llLs5ZUBFDFTOucVDWOU0sop9ppq7t3ju7RLbLN3qlrYMH/ANMYcWi05AugkCORiYxUG4gUxP8Ax9aMj0rS3O0Foq58W1tKlhbG3wLcVEU3J5QHU3QR4izQepqrf4sjaezDuHtWLlkpBht9264YPMbdtwAg58HUcrlJyLRIGCPwpTGGn54jH+9XeznEks6hLlwEqN0wAWUsjqtxQcFkZg4BjKCpLurU3UL3nurbVtrMpEkbmtpk7gN55nlJrX76mk6I9qL211hNjLdXZt8KC73Zubc4zbU9YNVuHcUey262IbcjBoO4G228AEEY3AE+wrp6njSft41Np2tlgLjEJ9m+bf7wBZ8SG7Jz0bI6VW4px0Nct3LG60VQygwtp3L96trytncSBzG4joDWW1Kun4s6akalVQOtzvVG392GDbsLPIHpQ8S4o+oKFwCyqqbgPE4XCbjPiIUBQecATMVd0nHSmiu2e8cOXtd2BO0W1XUC6s9NxvjEZzPSqvAdeLN9bhjAceJDcU7kZSrKCDBDESCCJkZFSE+t7S3btruXVCoFoL4TKdyndKVM+ElIDecCeQrkBDMRnyrUaPtFat8Q71WurYMbhJdjFnbHiO5lDk7dxmAJyK5+g4uO61CO7LdumyVvZYxbLbkYjxANKmRObazzkIKN7iDvZt2YG201xlgHdNzbukzn7A+lWuG9pbtgWggT9zda8kgnxsqqZzkQi49PeuqvaW0NRqrgDAXNOttMQbl1RZm4+w+AubbMSDzb3NZziGtN2891goa4zOQo2qCxLEKo5DPKkaXhnEXsXO8RVnbcWGBIi4jW2xP8LMKi1mpNxg21VwBCgwY6kkkknJJJrScR7XrdsRFwXottunHe90dPfPPk9tbbee7d0pdm+0dqxb0octNnVXLzwrHajW7SjbDAFpRsHGfemGf4VxJtPdF1ApZQwG4SPEpQ4nyY0Wr4k91LaEKqWgwRVBCjcdzmSSSSYkk9B5V0OzfEbNlybxZhc3WrgCknuLiMtx1zl5KkA9VpcL453On1NsXHBYILO2YDC8ju3Pwyqx18uVEJW1nHLl213bKmw3O8UAHwHYLZVJOF2qoj/tHlUD8QcafuIXb3necvFu27Oc8o6RU/BuMNbu2WZvDZLFAVFxV3SSNkiQSc5nyyBQ9otZbu391oMF22xBLMAyoAwQvL7AR4dxJAiq3AfQcae1aNsIjIbi3DvDGWVWRQSGGNrt4es1Tv3iwXwqAsiVWC0sWliOZzA9AB0rtajiyNprSpce2UtNauWgspdJuM/ebpjO5ZkSCgiREWdN2hsgWSQwW3prll7EeG7cYXQLhPKCbisSfECmJxCDLEU201reznae3p1sK5c93eS8CF/wCmS5W+oB+2Hs7fKGUepPN0XEraafWWtzE3ja7vGGFu6XJbPh8PvQHE20thiYxWlTtAn7KLLFiy2WFpwIa2zs3eWGJPjtMpB9GGMFpX9s2GsW1LXU7vTvaNpMLcvF3ZbrHkVbcu6fF4BHSEbMmnAqTUKoPgJYQuWXadxUbhEnAaQD1AmByqKnCImnp0WnirxgSWWjnmpUvwTifeentUVqj21vPE16BZ/wDxb/NqyPaH/wBZd/X3BSpVp8jm+L1yH51HSpVyZOsjSFKlWZnSpF5UqVa4EA0hSpUfpBNI0qVQZDlT0qVIBFEf19KVKpBjTUqVBiFNSpUES0qVKgEKY86VKmBrzp732jSpVX4AUl5/OlSqQJ+tCetKlTpmNPSpUoElukftUqVbzwk1r7R+dXL/ADHsPypUq68PGWT/2Q=="/>
          <p:cNvSpPr txBox="1"/>
          <p:nvPr/>
        </p:nvSpPr>
        <p:spPr>
          <a:xfrm>
            <a:off x="63500" y="-817562"/>
            <a:ext cx="2714625" cy="1685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820" name="Google Shape;820;p47" descr="data:image/jpg;base64,/9j/4AAQSkZJRgABAQAAAQABAAD/2wCEAAkGBhQSEBQUExQUFRUUGBUYFBcVFxcUFRQWFRUVFRQUGBQXHSYeFxojGRQXHy8gIycpLCwsFx4xNTArNSYrLCkBCQoKDgwOGg8PGikcHBwpKSwpKSwpKSksKSkpKSkpKSksKSkpKSksKSwpKSkpLCkpLCwpLCkpKSksKSwsKSwsLP/AABEIALEBHQMBIgACEQEDEQH/xAAbAAABBQEBAAAAAAAAAAAAAAACAAEDBAYFB//EAEAQAAIBAwIDBgMFBQcDBQAAAAECEQADIQQSBTFBBhMiUWFxB4GRMkKhsfAUI1LB0RUlU3KC4fEzYnM0Q2Oywv/EABkBAAMBAQEAAAAAAAAAAAAAAAABAgMEBf/EACIRAQEAAwEAAwEAAgMAAAAAAAABAhEhMQMSQVFhgSIyQv/aAAwDAQACEQMRAD8A4lnUd5LFSB0MRBHT/aqvG9psmSwk8p9DmPauhcIggAx8z1x+dcXtLrQLaCRE+/Qjyr2NvMnbpx2EqsxJaM+Ixgzn3oBp1cGPPyifX8KfiF8LYsAQS4dznzaBy6Y/CqtrX+ACBzEmegn+tH2lbTG64qXtNkwM1AUEHz/WKtW9TzJ6Ax/T8aqXmOPr9a5s9TrfHauVp2FPFJuVYaaApRR7KkXFEw36Nq5FNFSO1DNZ2GYUU0NKaJQIiho1WkyxVaAYpiKKmJpA1OGpGmil4CpTSmmqTKlT01BCFKkKICrkBjSilFKnoEFpRT00UyEhqUPUIFSIpPLpWmNCdHBOeR51Pp1kmZkc/L/eo9LptxCgGTOPQD88Gr2q002w64ZTtZes8iRjJ5Y9a6sZzbLK/i3otS9sSNrcwfTIBz9DWi0jrsU4MgZExyrBG4THpyj8cVpuEahntCJG3w+UgAQTjnmtMbth8uGpt3tFq3YPMgDIyJzz5VxO0OqEKrCSSTkDlyFdTQsFDbliT1A8+UL/AF6Vn+1S+JcQPLH0GZ/5pXkZ4TeUczXW52kHEYHzzAiOc1RF2J86u6tZRTPSQDjrBj6VznXNYfJbLt2Ydgg+PSc5z5mrHDdEb163aXwm4wUE5AkxNVkURXU7MXgNbpyTtAuKJ+cR7Zj51nvnVufc00Eg4IMEEZkYP4iodorSds+DPa1LEjwOWdCSstLS5MR95jg5iKzcUXRS76mV8VG1tmUsAdqwGMYBaYBPSYP0pmNd7hdr+7Naxz49MAPJtzHd9CR86WeW5o/GbilFOaVY6UGlTxRotKTYJKe43Lz/AFFJhFNfuAk7V2joJJj0nrVW6miJuX51Lf0DIiOwhbglD/EAxU/QqR9Kr1ru29lben4faAyun3kxz7whsH/NuNR6N9ZGlRIK6HBtKlzUW7dwHa7KkqwSNzATJU4z5VUx3Dc7ZTEV0u0Fq0mpupZDC2rsqhjJ8J2nPlIJrmmlZAaKVKlU0CWnNMppE1e+BPb0bFGcCVQAsZHhDNtEj3qAV3+FW/7u1pGCG00noULt4ffdB+VZ8Ugms2t0gAnBP0Ek/QGgArudkeGG/duIqgnuL22cDcQFX8Wj3NcW5PLkRzrXXNp2UVY0rKDnGOfMD3HUVUo1NVjlqix0bDHdCjMkjInpuG7y/rU/EHDN4QROTOCCFE/PE/M1Q3EBSuCeUHnH6FHf1LO4c8/CD7rHMV0/b8Z/Xu0+lAJgjrjnMfwmOcmK1PCLUWgsBSvMe/qD+orOvcIG9F8IM7lxEgSB5CfpNdvheoY2gTiSSORkeufl8q2kc/y+Opd4WglR5iQCATBiMZAxWb7W3RKKFyvXPLoPkRXZ0O8gvcEbgsRMzJOQfauT2ksozKVDE7CTGcAnMdeQz5VGUuiw5m4N7Vs48WQMDAxmelVlbz+VTages4HPFAygKPX8vP8AOua7312Qzr0EUrV8oysDDKQwPkQZBj5VCWg0wM1jlkrT0v4i8RnS6YQD3pFzeJCiEGAD595PsK87uNnFbPtnpXHD+HsxPhTawbnuZFYfQLH0rDl6v76mkYzgmM1tOCcP3cE1rGPtqwj/AOLYT7farIMogEGfPpFemfD9AeFakMsrN/8A1juRI/CPnRYMrx5YEoilNNItSmosxWhIo2mhFRZAGnmiC01TrRrvCdF3t1FgtLCQOZHMxJAGAckgCu18RNPaTV7bRaAiHxPvVQ43KlvyRVIHOuNwa+637fdgMxbbtMbXD+FrbTjawJBnoa2nxU4b3N+0wRUttY7pAgEgpghp5gBgAece1O+J/XnqCu72K02/iGmBEjvFMf5Zfr/lmuEK1vw1O3iNgkYY3EBOYY22IjyPLPrzqsfBl4g+Iei2617gVQl0sVZTuVijFLnTDbwZHnOc1lzWw+KCXP29wwhAALUAKu0jc0RgnezSeckzWQNRYePgYpU8U4Wp0ZdKYCpmuDYBGZJJ6nlA9B/WhtGCD5RzqtdDe8L4Qh4HdZfC7sC7NIE2rngA8xBIEDJaOmPP4zXqGga6/BdRcA2s7u0xju5VX7sHkAgZQB6wa8xYyavKSIwvrYfC+0f2q44nw2jMZJ3MqgD1nP8AprLai1DMOcMQT5wxEn9da0/wwusNY4DFQbN0mM/ZgqSPQ5H+9Ze3dJnzbmT1yCc+4p4jXVcVZsIpmZnpB9RH86rlakUUYcp1M6Ee2Y6j9Zqw7BzLEDA5CZKyBPrUNhokEAgiM+eYIPnSQFSCI8xOR759vwroiasafU42n7HI4AJmJz7Cu7b08osnpAjljGKp8O4XuGRkiMiILetdo2NqqsnwiJHWMTiunFyfJlKuWGN7TSfDuBDRJgodhwfs56T51nOLuVAkltu5SAwVgCORxO2a7gu93p0O2AQAyjEM0Z88kefOsnxfUhr1yAImOUdR7TkdanK6h/HN5OfeEnAx/OOWOXXFC3l16ipVtQJkD559oHvUd0if5Vy2a661Zqk0tgu6oIBYhRJgSxgSTyGedA5zRae2GdQWCgkAsZhQTG4xmBzrks6t6d8R4/ZNLvXwAupChgy3Ft7UAZwDslTzALAAivLxXpPxIKtw7SMlwMgbaACSHIt7ZBYbjtKEeLPirzWqt6jDxY08kgfqOvOvYfhsbLaN7dvdtN1lPeMN7l0GdowsqIABP2TXj2nT9RXrXYXhBTT3GtFju1Wme2SonuwyS5VTABR7gMHoa3/8pyeU6iyqsQJwSpk8yMHAGKgnFWOJ2Sl24h5q7g/JiP5UGisKzqHcW1JhnKlto89q5PsKW/4tXokX1rfJ2C0SqGv650EiQ9oadivUBbrbp9QpqjxHh/Bhi3qtTM80si4pHl4ymfUY9Ky8o2xzU4WuvxnSaMJu02pu3G3Qbd2z3ZjPjDqzLHIQc5rjqacs2bTdgNWLett7gSHDWyAob7YhSR5BgGPoDXY+MWqY622hwEtKYkxuZmLHbODgD5VjeEoz6i0iCWa5bCjzO4RWs+Ms/wBptP2RbTbggEGWMTzy3Sqt4nXWGatR8M0nidg9F7xm5YAtPJz0E9M+VZat18JOHbtd3hAOy3c7rcwANyFXA5khXZoA5A1J3xX+Keu3cQe2D4bAC858T/vbh9DLx/pFZAZ613/iBYKcU1YPM3WYezwy/gwrPoacv9OTgWGadVp3NCtT+mUVMWkzAE9BIHL1ohbwPM/oe1HZsjeFdtomCYLRzzA5/KtJh+p29H0XEO57Ps+3YX3ohn7ZchN4geHAbnz2kzmvLa9I7U68W+DWLdsyLhW23IR3XjbwqI8RhsmcD1rzaajLLpYNh8ML4XXhTP723cQREzAce32DWTuGGaJAkwDkjOAfWtD8PlJ4npwoky/n/hv5dKzd0EMQcEEz6HrU26V+p9PdEwxO2ZI8yJjHzP1pt8/rpVdakWrxz/BpP3mKI3/wwPQeUVEwEUdqyWOPU/IVtLfE6aPT8X2WRHiIC+4jJwcketXWuMVUiZIk4PXP8zWe4fbVnCNO7cvlgCSw+ldX9p/e3Np2jwjrmBzPrmurGuXPCb4LivFD37BIAEiMEQoBmDgnEgVwNTcW47ssAEkjdz5fz8qfV6pzuBjoDiDPr6+dVN2D6/7yPy+lYfJn3TbDDQUNNcNGhoHNYZeNkZpCmoutc/pvUuOaf9o4HpoALBbJSWAZnXelweLmNgLTPT0rzHuY5/r1rf8Aa64H4Nw5xtEeGMThNjECeW5By881ibUY3co5T9PzrowxlZzkQgDMTFb7s9xd7XCi9lmVl1llG2qPsFSQJ67mJkmSMDyrBOYmPxwYrZcB0XecGvqv27upULOF3WbDXgASQAxAYe5A61WV1w71n+2WmNviGrXaVi/dgHmAXLDn6EH51yFbNWeM6gPfuMCDJmRMHlnxEnPPJNURWH21VJbvOoqJ3oZpZ3d2cSPYYQSpE5EgiQeRHnUdOHPmccvSpC5YyRPnHM+ZJ8+pNQa92a1JTWadwJK3rRiY++OvSth8bEA4mAIxZtz7y4E/ID8KznYnTsdbYdRO27ZlRzdWeHWOo2bpHlM1c+Iuu77impOfA5t9OVr935DHhrXGbRfWXY1p/hgini2l3GPExHWWFtyo9pArONZxNav4Thf7W0+7r3uz/P3T7f17VWWNg3xz+3KOeJasupVu9fEEeGYQwfNYPzrgDBGJ/XKtP8RdBdXiGquOjKr37m0mBI5qYB5FYIPUexrLgTU8ONdpO2Wjt2Av9mad7omXdnZIk7fCxLEx/wB3SlZ7eKAxt6Lh9puhFhnbPVQxKgjnn8ayZt+VARS1YNRe74Ebp8TEkwoUKZnAGIPkIAqu5zTLgfrNMxrbfCbziNjvOztq5JY27xlmySXYhoJJMA7RiJzivPQa9N4yyW+zWmVSP3rqTn74a4z8ic4AjHsIrzKsL6MWp+Gd8rxSxBI3FlMZkFGJB9MfhXD4xZK3mnmx3+o3+MAjoYYSOhrq/D62x4npds/9QTH8IB3/AC2zXJ4xd36i638Vxz15FjHOl+H+qgolphRpV4w6kRccqa25UyJBFPbaT+v10oyuf1yreT9iHR4HZL3pzMEjrkmJP1qfT6HcXO4zvbkJOOpzT8AKqbrTyAjHSSeXlioeH3m246kk8/5V04/jnz3u6/wHj97ewkKHG7dtmOeOecD865e0AZ/DyqXV3QzEgRk4HQeVRPugDoOXzyRXNnd3bfGamgmOn6+dRnnRboNNGax9WAipLFkswCiSfl68zTsmKBBNK46ujehdstC44NoGuKUe2dhUwIDq20kc9222v1M1g0f/AH/5r0Tt6WucL0bwRJtl1JnazWAF9gQpP+rzmvOGJiOlaY8ROwnbnW44bxFLfBEILB119skmWWVUPIUdNvTqawjVrV0JPA0geK5rotgiN37nZhjiJ8/Ks8r02f473X7Vf7kza7y53R803Hb5dIqhVjidgJeuIpkK7KDnIUkTnPSqtZ7Wemp6UUgVdPhAVRcusV8C7e7Mzc70MkCMAAZJJxiJrmRVqzdi2yx9oqd0nG3d06zu/Crxm6VbP4S8RccQtWe8YK4u7AfEi3Sm4PsON3h5jPSYJrnfEWyicU1SoCo3yQQRDMql43ZYbi0N151a+FVpTxWxuCHLFd5jKqSCv/eIlfUVL8YlQcWuFTJKWi4/hbYBGSfuhT058up1n/Go/WN3+la34TKP7WsEjA7wDBMM1t1XkD1PWBg5xWRZo5V6N8Eb91dVc8RFkqA8vtQ3Wnul2/8AuOVW5AHLJ6RVZUfjg/FPV7+KX1Exa2WRuJZj3SAEknJlpM1lVFd/4gB/7T1e9gx75xK8oEbBHSFgR6Gs8TUeHEjMOlRk5or1vaxB9PyoWotM7NTkyP1mgqzoLiC9b7yRbDKXKiTtBBaAeZijYbjtXo+64FoEJzvL4Mg7+8fHI/ZZT8/UV53XsfxSti9wuzfEAb1cDJxdQwqx4RAj6dK8dBqMvSx8a74baRv22xc5DvVVT4hugFroDRBi2GkH+IVw+I6MC/dUHAe5GQcBj1GCY8sVpuy2tuPrOHWR4bNptwkFVdmBe+8n7bRKD0UAVxOP22XV6hXADC7d3ARGWOF8hBH1rXCQr64twQaYGpbxxERH86impy5VJEMGp1TFVzyB/WKslcCfT6RkzW2CavaFl2XfuyqiRJ5yPnIrpcH4SdniYDkYEznOYrPLchSo+8VJ9xuAH41sdFeGTGcA5A+yI59RXR8fWHy2z/bF3R4vcmZ5+optRaICzyYSM+pHyyKKyu5o5zMep8qtXtAMKZF3+EiJk4A+Ue8jyrl+u433pzcdMU9vBqZ9G24geKOe0Ex59OgBqFgQciD6is/KpJc5en40Ni0S4AEk8hRkYFQAZqvk92UeratFudn7MlVC2wyk4AuW2MD3YB19SwrynrXqXGtML3A9MiEjbZF4SvhYWBFxS33T+8JHnEda8tqLSwJq9T4Q4PB9AIYAX7jsFQ3A3cO947lwY2qxkHAU+1eVmvUbn7rs8vdMQxtM7FhzS9fW1fRTyBkqPOJ8zU76eX48x1F7e7NAG4loHIbiTA9M0NwCcTGOfPlnl6zQ1IiSKnHH7KRgUqmazAnzoDV/XQ2k0t0K0lQwggg9ZBHPoRMz5gUIGKDdRGrx1Cbr4U6a2+u08T3ttrrvuna1sWyBsj7wYzmAR5nFcf4jSOJagS8d4zAOI2m5DMFgwVk4YcxBro/CfiZs8UtKACL/AO5aSRAJDgiOoKDnWW43qjc1F125tcuE+hLsYHoKWRT1VU16D8EtSF4g6FiN1p4XdtDMpU5T75C7/bJrz4cq2HwksFuL2SIhRdZp6r3bKQPXxfnSy8gvih2+cDX6pIkrfvEu3233MCA0GIGY9DWamun2oZjrdTvbc3fXdzDkTvOa5dRacE9wkyTPvTr70AolFEMbAAkAgjz8/XNS8PsK91FZtisyhngtsUkAtA5wM1FspW2gg+XL36Vdhbbv4j3wNNoLAtNa7u27BRcW6mwtstncv2idm7dy8UCawFbf4hax7qaK4yWlR7G62qDxIuAysYiJyAPM1inFKwsfGu+G3Fbg11i0bjd228bCSyTsYiFOFO7Miqfbgf3lqv8AyN+IBo/hwP7ysGV+/wA//G4EetLtzc/vHVHzuET5QFH8q0wmiv8A2ZpzTUjT1n6o45UZvmAOgqJaenv+B2OB20JYsRuxtnPM5Mfh8zXetI0c0IMn7Sx9TzrK6ZPDuEYOR1wDWh0jwi7mE8+R613/ABXmnJ80/XO03CVcu4JCIZbkdokkgEfaIUE4/hqm9796bgaWDblkc4Mias3bLIi3STFyW2iTEzE9JMH5Vy+9yfwnMe1c+Vk46MZsb6xyzMXMtzPImR6U2q1RcgmMCBAgAc/zJ+tRunL1z7e9BWVt8WOTFRzUqHzoARRQ2fEeJj+w9Lb8QYvcGJVSLbFiT0bLrHqD1FYmu9qu0SvpE0/coO7csrgsxG4eMQxMSYOPLlXDapsLEIrdcS1dscA0yd4d7XXOwfe2M4YEeQlDPmawy1f1ms3aawn+Gb3Q8nZW5xBzuqTsUFWTAEk8gMk/KrPejEKFwAYnJHM5JyarKxBBGCOtOGowy0dWViQSJ9OnpNQ3Rn9GkhP9fKhY5rbK7iQ1I/Q/h7AZ51HSNZKaLsBrhb4jYY7QJcFmiE3W3G8E8iJke1ZxjNKmJqLlsCDV6b8ENDN+/e3HwqtsLH2i53ST6bOQ8/SvMJrd9n9f3XAtXkDvNRbt8juG5ASVgjIAkdMGedOXZZeM92xuWW12oOn/AOkXJXnzxvI3Zjfuj0ri05OaY0vTICiWhpwaIFi5elidoWYwsgYgciaADr/zQl/r50StW06TW9rdf3mh4av3kstuzylgqA+625rIEVNuHy6VE9XlNRMdrsRcjiGl9bqD64/nVXtNdLazUT/jXf8A7tUPB9QtvUWXaQq3LbMRzCq4JI+VDxnV97qL1z/EuXGxgQzEisblxWuqgpqVNNRsxCiAoJpwaqZB0bVoi3OIafUgxifLANWm1hwFggAdY55qAYtoJgFST5/eE+/TpRHaAMEyMxAj5V348nGFm/UGt1m6FnwrgKCduBjHn6+9VolZkc+Xy5xUuqsbGKn398SM9aqziuXK961mvwppNQmlWO6oW6hpwaGnaBzTGmp6NgVtJOBNS3Fx7SOUdSaHTPtII6VPqmkk9CSY9zW+OM+u029UgKMWqZhBoi3WspJPVBpGhoppbAgwio4ojTUXoI0FFNDWdMqsjXP3RtSdhYOV6bgpUH6Eiq8U8USA0UoojQmjWiKaQpU4ogFtpCkDUiZIkx61rNUqnKkgeZmenL0qo1WrrMcySP61Wc1t8iYCjuJHzpK9E1yedY6likMUqJqas9GYUSmhologWVvnavpPqOfSpFKkc49DVe2hn51MbajDTPpGK68bdIuhayWZmPt5cun0qo9XV1Et4lG0kED2xGPMCKg1twF2KghZwOUeXKoz16J/FY01PNNXOsppU1PSBxRLTKKY1U4Eqmp3gqM56+n651BYOfeicH61043ibEJpjXZvdl7q22uEptWyl+Q3NHcWwBjLBzDDpB8qpcL4Vc1F0WrYBZpiTAwCYnzJAA8yQOtc1qlKnmrPDeHtfvW7KRuusqLuMDcxhZPTJouJcKewUDx+8RbikHmrTBgwQZBEEDl7VIVQaY10+Idn7lm2ruUAdbbJBaXFxBc8Phg7VZd2cbgK5c0bBU1dPVcDZLK3S9oq+4LDEsSvd7wBHMd4s584mKm4V2WvahbTW9pF261pZJw6qrHdAO1Ydc+voaQcgGlVzhnC2v3O7SN224wkkAi2jXGjHPahioddozaco0SImJwYkqQwBDDkQRginsIWoaucK4a2ouraSNzBiNxgeFSxzB6KafWcLa2ttzBS6CbbKZDbTtYZggg8wR1B5EGi9ClRCrep4S9u1auMBtvbthn+BgCCOhyp9mU9asHgbfs/f77Wydsbju3bQ+yIjdtzz9OdOBzlooroaDgFy9aa6pUIjhGJLeElHfcYUwu1GluQ61Qa5iI/rV42Arl2ajpjSJoyy2DzSLUNKo2DmmpGkKRmoxTNTrThOlZuDavpnHUk9Z+X0qDVcwfOfzqK2ak1AyAMx+Ga7PtvFnrobjCeoj9cqhIrp6jhbQGAw0jrkjG33JFURaglWxE/IyJ51llLs5ZUBFDFTOucVDWOU0sop9ppq7t3ju7RLbLN3qlrYMH/ANMYcWi05AugkCORiYxUG4gUxP8Ax9aMj0rS3O0Foq58W1tKlhbG3wLcVEU3J5QHU3QR4izQepqrf4sjaezDuHtWLlkpBht9264YPMbdtwAg58HUcrlJyLRIGCPwpTGGn54jH+9XeznEks6hLlwEqN0wAWUsjqtxQcFkZg4BjKCpLurU3UL3nurbVtrMpEkbmtpk7gN55nlJrX76mk6I9qL211hNjLdXZt8KC73Zubc4zbU9YNVuHcUey262IbcjBoO4G228AEEY3AE+wrp6njSft41Np2tlgLjEJ9m+bf7wBZ8SG7Jz0bI6VW4px0Nct3LG60VQygwtp3L96trytncSBzG4joDWW1Kun4s6akalVQOtzvVG392GDbsLPIHpQ8S4o+oKFwCyqqbgPE4XCbjPiIUBQecATMVd0nHSmiu2e8cOXtd2BO0W1XUC6s9NxvjEZzPSqvAdeLN9bhjAceJDcU7kZSrKCDBDESCCJkZFSE+t7S3btruXVCoFoL4TKdyndKVM+ElIDecCeQrkBDMRnyrUaPtFat8Q71WurYMbhJdjFnbHiO5lDk7dxmAJyK5+g4uO61CO7LdumyVvZYxbLbkYjxANKmRObazzkIKN7iDvZt2YG201xlgHdNzbukzn7A+lWuG9pbtgWggT9zda8kgnxsqqZzkQi49PeuqvaW0NRqrgDAXNOttMQbl1RZm4+w+AubbMSDzb3NZziGtN2891goa4zOQo2qCxLEKo5DPKkaXhnEXsXO8RVnbcWGBIi4jW2xP8LMKi1mpNxg21VwBCgwY6kkkknJJJrScR7XrdsRFwXottunHe90dPfPPk9tbbee7d0pdm+0dqxb0octNnVXLzwrHajW7SjbDAFpRsHGfemGf4VxJtPdF1ApZQwG4SPEpQ4nyY0Wr4k91LaEKqWgwRVBCjcdzmSSSSYkk9B5V0OzfEbNlybxZhc3WrgCknuLiMtx1zl5KkA9VpcL453On1NsXHBYILO2YDC8ju3Pwyqx18uVEJW1nHLl213bKmw3O8UAHwHYLZVJOF2qoj/tHlUD8QcafuIXb3necvFu27Oc8o6RU/BuMNbu2WZvDZLFAVFxV3SSNkiQSc5nyyBQ9otZbu391oMF22xBLMAyoAwQvL7AR4dxJAiq3AfQcae1aNsIjIbi3DvDGWVWRQSGGNrt4es1Tv3iwXwqAsiVWC0sWliOZzA9AB0rtajiyNprSpce2UtNauWgspdJuM/ebpjO5ZkSCgiREWdN2hsgWSQwW3prll7EeG7cYXQLhPKCbisSfECmJxCDLEU201reznae3p1sK5c93eS8CF/wCmS5W+oB+2Hs7fKGUepPN0XEraafWWtzE3ja7vGGFu6XJbPh8PvQHE20thiYxWlTtAn7KLLFiy2WFpwIa2zs3eWGJPjtMpB9GGMFpX9s2GsW1LXU7vTvaNpMLcvF3ZbrHkVbcu6fF4BHSEbMmnAqTUKoPgJYQuWXadxUbhEnAaQD1AmByqKnCImnp0WnirxgSWWjnmpUvwTifeentUVqj21vPE16BZ/wDxb/NqyPaH/wBZd/X3BSpVp8jm+L1yH51HSpVyZOsjSFKlWZnSpF5UqVa4EA0hSpUfpBNI0qVQZDlT0qVIBFEf19KVKpBjTUqVBiFNSpUES0qVKgEKY86VKmBrzp732jSpVX4AUl5/OlSqQJ+tCetKlTpmNPSpUoElukftUqVbzwk1r7R+dXL/ADHsPypUq68PGWT/2Q=="/>
          <p:cNvSpPr txBox="1"/>
          <p:nvPr/>
        </p:nvSpPr>
        <p:spPr>
          <a:xfrm>
            <a:off x="63500" y="-817562"/>
            <a:ext cx="2714625" cy="1685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pic>
        <p:nvPicPr>
          <p:cNvPr id="821" name="Google Shape;821;p47" descr="Budget summary table"/>
          <p:cNvPicPr preferRelativeResize="0"/>
          <p:nvPr/>
        </p:nvPicPr>
        <p:blipFill rotWithShape="1">
          <a:blip r:embed="rId3">
            <a:alphaModFix/>
          </a:blip>
          <a:srcRect/>
          <a:stretch/>
        </p:blipFill>
        <p:spPr>
          <a:xfrm>
            <a:off x="969962" y="5305425"/>
            <a:ext cx="1033462" cy="1393825"/>
          </a:xfrm>
          <a:prstGeom prst="rect">
            <a:avLst/>
          </a:prstGeom>
          <a:noFill/>
          <a:ln>
            <a:noFill/>
          </a:ln>
        </p:spPr>
      </p:pic>
      <p:pic>
        <p:nvPicPr>
          <p:cNvPr id="822" name="Google Shape;822;p47" descr="Budget summary table"/>
          <p:cNvPicPr preferRelativeResize="0"/>
          <p:nvPr/>
        </p:nvPicPr>
        <p:blipFill rotWithShape="1">
          <a:blip r:embed="rId4">
            <a:alphaModFix/>
          </a:blip>
          <a:srcRect/>
          <a:stretch/>
        </p:blipFill>
        <p:spPr>
          <a:xfrm>
            <a:off x="2286000" y="1447800"/>
            <a:ext cx="5767387" cy="4833937"/>
          </a:xfrm>
          <a:prstGeom prst="rect">
            <a:avLst/>
          </a:prstGeom>
          <a:noFill/>
          <a:ln>
            <a:noFill/>
          </a:ln>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48"/>
          <p:cNvSpPr txBox="1">
            <a:spLocks noGrp="1"/>
          </p:cNvSpPr>
          <p:nvPr>
            <p:ph type="title"/>
          </p:nvPr>
        </p:nvSpPr>
        <p:spPr>
          <a:xfrm>
            <a:off x="1371600" y="685800"/>
            <a:ext cx="7162800" cy="8572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Leelawadee"/>
              <a:buNone/>
            </a:pPr>
            <a:r>
              <a:rPr lang="en-US" sz="3200" b="1" i="0" u="none">
                <a:solidFill>
                  <a:srgbClr val="262626"/>
                </a:solidFill>
                <a:latin typeface="Leelawadee"/>
                <a:ea typeface="Leelawadee"/>
                <a:cs typeface="Leelawadee"/>
                <a:sym typeface="Leelawadee"/>
              </a:rPr>
              <a:t>Great Lakes Inter-Tribal Council, Inc.</a:t>
            </a:r>
            <a:endParaRPr/>
          </a:p>
        </p:txBody>
      </p:sp>
      <p:sp>
        <p:nvSpPr>
          <p:cNvPr id="828" name="Google Shape;828;p48" descr="data:image/jpg;base64,/9j/4AAQSkZJRgABAQAAAQABAAD/2wCEAAkGBhQSEBQUExQUFRUUGBUYFBcVFxcUFRQWFRUVFRQUGBQXHSYeFxojGRQXHy8gIycpLCwsFx4xNTArNSYrLCkBCQoKDgwOGg8PGikcHBwpKSwpKSwpKSksKSkpKSkpKSksKSkpKSksKSwpKSkpLCkpLCwpLCkpKSksKSwsKSwsLP/AABEIALEBHQMBIgACEQEDEQH/xAAbAAABBQEBAAAAAAAAAAAAAAACAAEDBAYFB//EAEAQAAIBAwIDBgMFBQcDBQAAAAECEQADIQQSBTFBBhMiUWFxB4GRMkKhsfAUI1LB0RUlU3KC4fEzYnM0Q2Oywv/EABkBAAMBAQEAAAAAAAAAAAAAAAABAgMEBf/EACIRAQEAAwEAAwEAAgMAAAAAAAABAhEhMQMSQVFhgSIyQv/aAAwDAQACEQMRAD8A4lnUd5LFSB0MRBHT/aqvG9psmSwk8p9DmPauhcIggAx8z1x+dcXtLrQLaCRE+/Qjyr2NvMnbpx2EqsxJaM+Ixgzn3oBp1cGPPyifX8KfiF8LYsAQS4dznzaBy6Y/CqtrX+ACBzEmegn+tH2lbTG64qXtNkwM1AUEHz/WKtW9TzJ6Ax/T8aqXmOPr9a5s9TrfHauVp2FPFJuVYaaApRR7KkXFEw36Nq5FNFSO1DNZ2GYUU0NKaJQIiho1WkyxVaAYpiKKmJpA1OGpGmil4CpTSmmqTKlT01BCFKkKICrkBjSilFKnoEFpRT00UyEhqUPUIFSIpPLpWmNCdHBOeR51Pp1kmZkc/L/eo9LptxCgGTOPQD88Gr2q002w64ZTtZes8iRjJ5Y9a6sZzbLK/i3otS9sSNrcwfTIBz9DWi0jrsU4MgZExyrBG4THpyj8cVpuEahntCJG3w+UgAQTjnmtMbth8uGpt3tFq3YPMgDIyJzz5VxO0OqEKrCSSTkDlyFdTQsFDbliT1A8+UL/AF6Vn+1S+JcQPLH0GZ/5pXkZ4TeUczXW52kHEYHzzAiOc1RF2J86u6tZRTPSQDjrBj6VznXNYfJbLt2Ydgg+PSc5z5mrHDdEb163aXwm4wUE5AkxNVkURXU7MXgNbpyTtAuKJ+cR7Zj51nvnVufc00Eg4IMEEZkYP4iodorSds+DPa1LEjwOWdCSstLS5MR95jg5iKzcUXRS76mV8VG1tmUsAdqwGMYBaYBPSYP0pmNd7hdr+7Naxz49MAPJtzHd9CR86WeW5o/GbilFOaVY6UGlTxRotKTYJKe43Lz/AFFJhFNfuAk7V2joJJj0nrVW6miJuX51Lf0DIiOwhbglD/EAxU/QqR9Kr1ru29lben4faAyun3kxz7whsH/NuNR6N9ZGlRIK6HBtKlzUW7dwHa7KkqwSNzATJU4z5VUx3Dc7ZTEV0u0Fq0mpupZDC2rsqhjJ8J2nPlIJrmmlZAaKVKlU0CWnNMppE1e+BPb0bFGcCVQAsZHhDNtEj3qAV3+FW/7u1pGCG00noULt4ffdB+VZ8Ugms2t0gAnBP0Ek/QGgArudkeGG/duIqgnuL22cDcQFX8Wj3NcW5PLkRzrXXNp2UVY0rKDnGOfMD3HUVUo1NVjlqix0bDHdCjMkjInpuG7y/rU/EHDN4QROTOCCFE/PE/M1Q3EBSuCeUHnH6FHf1LO4c8/CD7rHMV0/b8Z/Xu0+lAJgjrjnMfwmOcmK1PCLUWgsBSvMe/qD+orOvcIG9F8IM7lxEgSB5CfpNdvheoY2gTiSSORkeufl8q2kc/y+Opd4WglR5iQCATBiMZAxWb7W3RKKFyvXPLoPkRXZ0O8gvcEbgsRMzJOQfauT2ksozKVDE7CTGcAnMdeQz5VGUuiw5m4N7Vs48WQMDAxmelVlbz+VTages4HPFAygKPX8vP8AOua7312Qzr0EUrV8oysDDKQwPkQZBj5VCWg0wM1jlkrT0v4i8RnS6YQD3pFzeJCiEGAD595PsK87uNnFbPtnpXHD+HsxPhTawbnuZFYfQLH0rDl6v76mkYzgmM1tOCcP3cE1rGPtqwj/AOLYT7farIMogEGfPpFemfD9AeFakMsrN/8A1juRI/CPnRYMrx5YEoilNNItSmosxWhIo2mhFRZAGnmiC01TrRrvCdF3t1FgtLCQOZHMxJAGAckgCu18RNPaTV7bRaAiHxPvVQ43KlvyRVIHOuNwa+637fdgMxbbtMbXD+FrbTjawJBnoa2nxU4b3N+0wRUttY7pAgEgpghp5gBgAece1O+J/XnqCu72K02/iGmBEjvFMf5Zfr/lmuEK1vw1O3iNgkYY3EBOYY22IjyPLPrzqsfBl4g+Iei2617gVQl0sVZTuVijFLnTDbwZHnOc1lzWw+KCXP29wwhAALUAKu0jc0RgnezSeckzWQNRYePgYpU8U4Wp0ZdKYCpmuDYBGZJJ6nlA9B/WhtGCD5RzqtdDe8L4Qh4HdZfC7sC7NIE2rngA8xBIEDJaOmPP4zXqGga6/BdRcA2s7u0xju5VX7sHkAgZQB6wa8xYyavKSIwvrYfC+0f2q44nw2jMZJ3MqgD1nP8AprLai1DMOcMQT5wxEn9da0/wwusNY4DFQbN0mM/ZgqSPQ5H+9Ze3dJnzbmT1yCc+4p4jXVcVZsIpmZnpB9RH86rlakUUYcp1M6Ee2Y6j9Zqw7BzLEDA5CZKyBPrUNhokEAgiM+eYIPnSQFSCI8xOR759vwroiasafU42n7HI4AJmJz7Cu7b08osnpAjljGKp8O4XuGRkiMiILetdo2NqqsnwiJHWMTiunFyfJlKuWGN7TSfDuBDRJgodhwfs56T51nOLuVAkltu5SAwVgCORxO2a7gu93p0O2AQAyjEM0Z88kefOsnxfUhr1yAImOUdR7TkdanK6h/HN5OfeEnAx/OOWOXXFC3l16ipVtQJkD559oHvUd0if5Vy2a661Zqk0tgu6oIBYhRJgSxgSTyGedA5zRae2GdQWCgkAsZhQTG4xmBzrks6t6d8R4/ZNLvXwAupChgy3Ft7UAZwDslTzALAAivLxXpPxIKtw7SMlwMgbaACSHIt7ZBYbjtKEeLPirzWqt6jDxY08kgfqOvOvYfhsbLaN7dvdtN1lPeMN7l0GdowsqIABP2TXj2nT9RXrXYXhBTT3GtFju1Wme2SonuwyS5VTABR7gMHoa3/8pyeU6iyqsQJwSpk8yMHAGKgnFWOJ2Sl24h5q7g/JiP5UGisKzqHcW1JhnKlto89q5PsKW/4tXokX1rfJ2C0SqGv650EiQ9oadivUBbrbp9QpqjxHh/Bhi3qtTM80si4pHl4ymfUY9Ky8o2xzU4WuvxnSaMJu02pu3G3Qbd2z3ZjPjDqzLHIQc5rjqacs2bTdgNWLett7gSHDWyAob7YhSR5BgGPoDXY+MWqY622hwEtKYkxuZmLHbODgD5VjeEoz6i0iCWa5bCjzO4RWs+Ms/wBptP2RbTbggEGWMTzy3Sqt4nXWGatR8M0nidg9F7xm5YAtPJz0E9M+VZat18JOHbtd3hAOy3c7rcwANyFXA5khXZoA5A1J3xX+Keu3cQe2D4bAC858T/vbh9DLx/pFZAZ613/iBYKcU1YPM3WYezwy/gwrPoacv9OTgWGadVp3NCtT+mUVMWkzAE9BIHL1ohbwPM/oe1HZsjeFdtomCYLRzzA5/KtJh+p29H0XEO57Ps+3YX3ohn7ZchN4geHAbnz2kzmvLa9I7U68W+DWLdsyLhW23IR3XjbwqI8RhsmcD1rzaajLLpYNh8ML4XXhTP723cQREzAce32DWTuGGaJAkwDkjOAfWtD8PlJ4npwoky/n/hv5dKzd0EMQcEEz6HrU26V+p9PdEwxO2ZI8yJjHzP1pt8/rpVdakWrxz/BpP3mKI3/wwPQeUVEwEUdqyWOPU/IVtLfE6aPT8X2WRHiIC+4jJwcketXWuMVUiZIk4PXP8zWe4fbVnCNO7cvlgCSw+ldX9p/e3Np2jwjrmBzPrmurGuXPCb4LivFD37BIAEiMEQoBmDgnEgVwNTcW47ssAEkjdz5fz8qfV6pzuBjoDiDPr6+dVN2D6/7yPy+lYfJn3TbDDQUNNcNGhoHNYZeNkZpCmoutc/pvUuOaf9o4HpoALBbJSWAZnXelweLmNgLTPT0rzHuY5/r1rf8Aa64H4Nw5xtEeGMThNjECeW5By881ibUY3co5T9PzrowxlZzkQgDMTFb7s9xd7XCi9lmVl1llG2qPsFSQJ67mJkmSMDyrBOYmPxwYrZcB0XecGvqv27upULOF3WbDXgASQAxAYe5A61WV1w71n+2WmNviGrXaVi/dgHmAXLDn6EH51yFbNWeM6gPfuMCDJmRMHlnxEnPPJNURWH21VJbvOoqJ3oZpZ3d2cSPYYQSpE5EgiQeRHnUdOHPmccvSpC5YyRPnHM+ZJ8+pNQa92a1JTWadwJK3rRiY++OvSth8bEA4mAIxZtz7y4E/ID8KznYnTsdbYdRO27ZlRzdWeHWOo2bpHlM1c+Iuu77impOfA5t9OVr935DHhrXGbRfWXY1p/hgini2l3GPExHWWFtyo9pArONZxNav4Thf7W0+7r3uz/P3T7f17VWWNg3xz+3KOeJasupVu9fEEeGYQwfNYPzrgDBGJ/XKtP8RdBdXiGquOjKr37m0mBI5qYB5FYIPUexrLgTU8ONdpO2Wjt2Av9mad7omXdnZIk7fCxLEx/wB3SlZ7eKAxt6Lh9puhFhnbPVQxKgjnn8ayZt+VARS1YNRe74Ebp8TEkwoUKZnAGIPkIAqu5zTLgfrNMxrbfCbziNjvOztq5JY27xlmySXYhoJJMA7RiJzivPQa9N4yyW+zWmVSP3rqTn74a4z8ic4AjHsIrzKsL6MWp+Gd8rxSxBI3FlMZkFGJB9MfhXD4xZK3mnmx3+o3+MAjoYYSOhrq/D62x4npds/9QTH8IB3/AC2zXJ4xd36i638Vxz15FjHOl+H+qgolphRpV4w6kRccqa25UyJBFPbaT+v10oyuf1yreT9iHR4HZL3pzMEjrkmJP1qfT6HcXO4zvbkJOOpzT8AKqbrTyAjHSSeXlioeH3m246kk8/5V04/jnz3u6/wHj97ewkKHG7dtmOeOecD865e0AZ/DyqXV3QzEgRk4HQeVRPugDoOXzyRXNnd3bfGamgmOn6+dRnnRboNNGax9WAipLFkswCiSfl68zTsmKBBNK46ujehdstC44NoGuKUe2dhUwIDq20kc9222v1M1g0f/AH/5r0Tt6WucL0bwRJtl1JnazWAF9gQpP+rzmvOGJiOlaY8ROwnbnW44bxFLfBEILB119skmWWVUPIUdNvTqawjVrV0JPA0geK5rotgiN37nZhjiJ8/Ks8r02f473X7Vf7kza7y53R803Hb5dIqhVjidgJeuIpkK7KDnIUkTnPSqtZ7Wemp6UUgVdPhAVRcusV8C7e7Mzc70MkCMAAZJJxiJrmRVqzdi2yx9oqd0nG3d06zu/Crxm6VbP4S8RccQtWe8YK4u7AfEi3Sm4PsON3h5jPSYJrnfEWyicU1SoCo3yQQRDMql43ZYbi0N151a+FVpTxWxuCHLFd5jKqSCv/eIlfUVL8YlQcWuFTJKWi4/hbYBGSfuhT058up1n/Go/WN3+la34TKP7WsEjA7wDBMM1t1XkD1PWBg5xWRZo5V6N8Eb91dVc8RFkqA8vtQ3Wnul2/8AuOVW5AHLJ6RVZUfjg/FPV7+KX1Exa2WRuJZj3SAEknJlpM1lVFd/4gB/7T1e9gx75xK8oEbBHSFgR6Gs8TUeHEjMOlRk5or1vaxB9PyoWotM7NTkyP1mgqzoLiC9b7yRbDKXKiTtBBaAeZijYbjtXo+64FoEJzvL4Mg7+8fHI/ZZT8/UV53XsfxSti9wuzfEAb1cDJxdQwqx4RAj6dK8dBqMvSx8a74baRv22xc5DvVVT4hugFroDRBi2GkH+IVw+I6MC/dUHAe5GQcBj1GCY8sVpuy2tuPrOHWR4bNptwkFVdmBe+8n7bRKD0UAVxOP22XV6hXADC7d3ARGWOF8hBH1rXCQr64twQaYGpbxxERH86impy5VJEMGp1TFVzyB/WKslcCfT6RkzW2CavaFl2XfuyqiRJ5yPnIrpcH4SdniYDkYEznOYrPLchSo+8VJ9xuAH41sdFeGTGcA5A+yI59RXR8fWHy2z/bF3R4vcmZ5+optRaICzyYSM+pHyyKKyu5o5zMep8qtXtAMKZF3+EiJk4A+Ue8jyrl+u433pzcdMU9vBqZ9G24geKOe0Ex59OgBqFgQciD6is/KpJc5en40Ni0S4AEk8hRkYFQAZqvk92UeratFudn7MlVC2wyk4AuW2MD3YB19SwrynrXqXGtML3A9MiEjbZF4SvhYWBFxS33T+8JHnEda8tqLSwJq9T4Q4PB9AIYAX7jsFQ3A3cO947lwY2qxkHAU+1eVmvUbn7rs8vdMQxtM7FhzS9fW1fRTyBkqPOJ8zU76eX48x1F7e7NAG4loHIbiTA9M0NwCcTGOfPlnl6zQ1IiSKnHH7KRgUqmazAnzoDV/XQ2k0t0K0lQwggg9ZBHPoRMz5gUIGKDdRGrx1Cbr4U6a2+u08T3ttrrvuna1sWyBsj7wYzmAR5nFcf4jSOJagS8d4zAOI2m5DMFgwVk4YcxBro/CfiZs8UtKACL/AO5aSRAJDgiOoKDnWW43qjc1F125tcuE+hLsYHoKWRT1VU16D8EtSF4g6FiN1p4XdtDMpU5T75C7/bJrz4cq2HwksFuL2SIhRdZp6r3bKQPXxfnSy8gvih2+cDX6pIkrfvEu3233MCA0GIGY9DWamun2oZjrdTvbc3fXdzDkTvOa5dRacE9wkyTPvTr70AolFEMbAAkAgjz8/XNS8PsK91FZtisyhngtsUkAtA5wM1FspW2gg+XL36Vdhbbv4j3wNNoLAtNa7u27BRcW6mwtstncv2idm7dy8UCawFbf4hax7qaK4yWlR7G62qDxIuAysYiJyAPM1inFKwsfGu+G3Fbg11i0bjd228bCSyTsYiFOFO7Miqfbgf3lqv8AyN+IBo/hwP7ysGV+/wA//G4EetLtzc/vHVHzuET5QFH8q0wmiv8A2ZpzTUjT1n6o45UZvmAOgqJaenv+B2OB20JYsRuxtnPM5Mfh8zXetI0c0IMn7Sx9TzrK6ZPDuEYOR1wDWh0jwi7mE8+R613/ABXmnJ80/XO03CVcu4JCIZbkdokkgEfaIUE4/hqm9796bgaWDblkc4Mias3bLIi3STFyW2iTEzE9JMH5Vy+9yfwnMe1c+Vk46MZsb6xyzMXMtzPImR6U2q1RcgmMCBAgAc/zJ+tRunL1z7e9BWVt8WOTFRzUqHzoARRQ2fEeJj+w9Lb8QYvcGJVSLbFiT0bLrHqD1FYmu9qu0SvpE0/coO7csrgsxG4eMQxMSYOPLlXDapsLEIrdcS1dscA0yd4d7XXOwfe2M4YEeQlDPmawy1f1ms3aawn+Gb3Q8nZW5xBzuqTsUFWTAEk8gMk/KrPejEKFwAYnJHM5JyarKxBBGCOtOGowy0dWViQSJ9OnpNQ3Rn9GkhP9fKhY5rbK7iQ1I/Q/h7AZ51HSNZKaLsBrhb4jYY7QJcFmiE3W3G8E8iJke1ZxjNKmJqLlsCDV6b8ENDN+/e3HwqtsLH2i53ST6bOQ8/SvMJrd9n9f3XAtXkDvNRbt8juG5ASVgjIAkdMGedOXZZeM92xuWW12oOn/AOkXJXnzxvI3Zjfuj0ri05OaY0vTICiWhpwaIFi5elidoWYwsgYgciaADr/zQl/r50StW06TW9rdf3mh4av3kstuzylgqA+625rIEVNuHy6VE9XlNRMdrsRcjiGl9bqD64/nVXtNdLazUT/jXf8A7tUPB9QtvUWXaQq3LbMRzCq4JI+VDxnV97qL1z/EuXGxgQzEisblxWuqgpqVNNRsxCiAoJpwaqZB0bVoi3OIafUgxifLANWm1hwFggAdY55qAYtoJgFST5/eE+/TpRHaAMEyMxAj5V348nGFm/UGt1m6FnwrgKCduBjHn6+9VolZkc+Xy5xUuqsbGKn398SM9aqziuXK961mvwppNQmlWO6oW6hpwaGnaBzTGmp6NgVtJOBNS3Fx7SOUdSaHTPtII6VPqmkk9CSY9zW+OM+u029UgKMWqZhBoi3WspJPVBpGhoppbAgwio4ojTUXoI0FFNDWdMqsjXP3RtSdhYOV6bgpUH6Eiq8U8USA0UoojQmjWiKaQpU4ogFtpCkDUiZIkx61rNUqnKkgeZmenL0qo1WrrMcySP61Wc1t8iYCjuJHzpK9E1yedY6likMUqJqas9GYUSmhologWVvnavpPqOfSpFKkc49DVe2hn51MbajDTPpGK68bdIuhayWZmPt5cun0qo9XV1Et4lG0kED2xGPMCKg1twF2KghZwOUeXKoz16J/FY01PNNXOsppU1PSBxRLTKKY1U4Eqmp3gqM56+n651BYOfeicH61043ibEJpjXZvdl7q22uEptWyl+Q3NHcWwBjLBzDDpB8qpcL4Vc1F0WrYBZpiTAwCYnzJAA8yQOtc1qlKnmrPDeHtfvW7KRuusqLuMDcxhZPTJouJcKewUDx+8RbikHmrTBgwQZBEEDl7VIVQaY10+Idn7lm2ruUAdbbJBaXFxBc8Phg7VZd2cbgK5c0bBU1dPVcDZLK3S9oq+4LDEsSvd7wBHMd4s584mKm4V2WvahbTW9pF261pZJw6qrHdAO1Ydc+voaQcgGlVzhnC2v3O7SN224wkkAi2jXGjHPahioddozaco0SImJwYkqQwBDDkQRginsIWoaucK4a2ouraSNzBiNxgeFSxzB6KafWcLa2ttzBS6CbbKZDbTtYZggg8wR1B5EGi9ClRCrep4S9u1auMBtvbthn+BgCCOhyp9mU9asHgbfs/f77Wydsbju3bQ+yIjdtzz9OdOBzlooroaDgFy9aa6pUIjhGJLeElHfcYUwu1GluQ61Qa5iI/rV42Arl2ajpjSJoyy2DzSLUNKo2DmmpGkKRmoxTNTrThOlZuDavpnHUk9Z+X0qDVcwfOfzqK2ak1AyAMx+Ga7PtvFnrobjCeoj9cqhIrp6jhbQGAw0jrkjG33JFURaglWxE/IyJ51llLs5ZUBFDFTOucVDWOU0sop9ppq7t3ju7RLbLN3qlrYMH/ANMYcWi05AugkCORiYxUG4gUxP8Ax9aMj0rS3O0Foq58W1tKlhbG3wLcVEU3J5QHU3QR4izQepqrf4sjaezDuHtWLlkpBht9264YPMbdtwAg58HUcrlJyLRIGCPwpTGGn54jH+9XeznEks6hLlwEqN0wAWUsjqtxQcFkZg4BjKCpLurU3UL3nurbVtrMpEkbmtpk7gN55nlJrX76mk6I9qL211hNjLdXZt8KC73Zubc4zbU9YNVuHcUey262IbcjBoO4G228AEEY3AE+wrp6njSft41Np2tlgLjEJ9m+bf7wBZ8SG7Jz0bI6VW4px0Nct3LG60VQygwtp3L96trytncSBzG4joDWW1Kun4s6akalVQOtzvVG392GDbsLPIHpQ8S4o+oKFwCyqqbgPE4XCbjPiIUBQecATMVd0nHSmiu2e8cOXtd2BO0W1XUC6s9NxvjEZzPSqvAdeLN9bhjAceJDcU7kZSrKCDBDESCCJkZFSE+t7S3btruXVCoFoL4TKdyndKVM+ElIDecCeQrkBDMRnyrUaPtFat8Q71WurYMbhJdjFnbHiO5lDk7dxmAJyK5+g4uO61CO7LdumyVvZYxbLbkYjxANKmRObazzkIKN7iDvZt2YG201xlgHdNzbukzn7A+lWuG9pbtgWggT9zda8kgnxsqqZzkQi49PeuqvaW0NRqrgDAXNOttMQbl1RZm4+w+AubbMSDzb3NZziGtN2891goa4zOQo2qCxLEKo5DPKkaXhnEXsXO8RVnbcWGBIi4jW2xP8LMKi1mpNxg21VwBCgwY6kkkknJJJrScR7XrdsRFwXottunHe90dPfPPk9tbbee7d0pdm+0dqxb0octNnVXLzwrHajW7SjbDAFpRsHGfemGf4VxJtPdF1ApZQwG4SPEpQ4nyY0Wr4k91LaEKqWgwRVBCjcdzmSSSSYkk9B5V0OzfEbNlybxZhc3WrgCknuLiMtx1zl5KkA9VpcL453On1NsXHBYILO2YDC8ju3Pwyqx18uVEJW1nHLl213bKmw3O8UAHwHYLZVJOF2qoj/tHlUD8QcafuIXb3necvFu27Oc8o6RU/BuMNbu2WZvDZLFAVFxV3SSNkiQSc5nyyBQ9otZbu391oMF22xBLMAyoAwQvL7AR4dxJAiq3AfQcae1aNsIjIbi3DvDGWVWRQSGGNrt4es1Tv3iwXwqAsiVWC0sWliOZzA9AB0rtajiyNprSpce2UtNauWgspdJuM/ebpjO5ZkSCgiREWdN2hsgWSQwW3prll7EeG7cYXQLhPKCbisSfECmJxCDLEU201reznae3p1sK5c93eS8CF/wCmS5W+oB+2Hs7fKGUepPN0XEraafWWtzE3ja7vGGFu6XJbPh8PvQHE20thiYxWlTtAn7KLLFiy2WFpwIa2zs3eWGJPjtMpB9GGMFpX9s2GsW1LXU7vTvaNpMLcvF3ZbrHkVbcu6fF4BHSEbMmnAqTUKoPgJYQuWXadxUbhEnAaQD1AmByqKnCImnp0WnirxgSWWjnmpUvwTifeentUVqj21vPE16BZ/wDxb/NqyPaH/wBZd/X3BSpVp8jm+L1yH51HSpVyZOsjSFKlWZnSpF5UqVa4EA0hSpUfpBNI0qVQZDlT0qVIBFEf19KVKpBjTUqVBiFNSpUES0qVKgEKY86VKmBrzp732jSpVX4AUl5/OlSqQJ+tCetKlTpmNPSpUoElukftUqVbzwk1r7R+dXL/ADHsPypUq68PGWT/2Q=="/>
          <p:cNvSpPr txBox="1"/>
          <p:nvPr/>
        </p:nvSpPr>
        <p:spPr>
          <a:xfrm>
            <a:off x="63500" y="-817562"/>
            <a:ext cx="2714625" cy="1685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829" name="Google Shape;829;p48" descr="data:image/jpg;base64,/9j/4AAQSkZJRgABAQAAAQABAAD/2wCEAAkGBhQSEBQUExQUFRUUGBUYFBcVFxcUFRQWFRUVFRQUGBQXHSYeFxojGRQXHy8gIycpLCwsFx4xNTArNSYrLCkBCQoKDgwOGg8PGikcHBwpKSwpKSwpKSksKSkpKSkpKSksKSkpKSksKSwpKSkpLCkpLCwpLCkpKSksKSwsKSwsLP/AABEIALEBHQMBIgACEQEDEQH/xAAbAAABBQEBAAAAAAAAAAAAAAACAAEDBAYFB//EAEAQAAIBAwIDBgMFBQcDBQAAAAECEQADIQQSBTFBBhMiUWFxB4GRMkKhsfAUI1LB0RUlU3KC4fEzYnM0Q2Oywv/EABkBAAMBAQEAAAAAAAAAAAAAAAABAgMEBf/EACIRAQEAAwEAAwEAAgMAAAAAAAABAhEhMQMSQVFhgSIyQv/aAAwDAQACEQMRAD8A4lnUd5LFSB0MRBHT/aqvG9psmSwk8p9DmPauhcIggAx8z1x+dcXtLrQLaCRE+/Qjyr2NvMnbpx2EqsxJaM+Ixgzn3oBp1cGPPyifX8KfiF8LYsAQS4dznzaBy6Y/CqtrX+ACBzEmegn+tH2lbTG64qXtNkwM1AUEHz/WKtW9TzJ6Ax/T8aqXmOPr9a5s9TrfHauVp2FPFJuVYaaApRR7KkXFEw36Nq5FNFSO1DNZ2GYUU0NKaJQIiho1WkyxVaAYpiKKmJpA1OGpGmil4CpTSmmqTKlT01BCFKkKICrkBjSilFKnoEFpRT00UyEhqUPUIFSIpPLpWmNCdHBOeR51Pp1kmZkc/L/eo9LptxCgGTOPQD88Gr2q002w64ZTtZes8iRjJ5Y9a6sZzbLK/i3otS9sSNrcwfTIBz9DWi0jrsU4MgZExyrBG4THpyj8cVpuEahntCJG3w+UgAQTjnmtMbth8uGpt3tFq3YPMgDIyJzz5VxO0OqEKrCSSTkDlyFdTQsFDbliT1A8+UL/AF6Vn+1S+JcQPLH0GZ/5pXkZ4TeUczXW52kHEYHzzAiOc1RF2J86u6tZRTPSQDjrBj6VznXNYfJbLt2Ydgg+PSc5z5mrHDdEb163aXwm4wUE5AkxNVkURXU7MXgNbpyTtAuKJ+cR7Zj51nvnVufc00Eg4IMEEZkYP4iodorSds+DPa1LEjwOWdCSstLS5MR95jg5iKzcUXRS76mV8VG1tmUsAdqwGMYBaYBPSYP0pmNd7hdr+7Naxz49MAPJtzHd9CR86WeW5o/GbilFOaVY6UGlTxRotKTYJKe43Lz/AFFJhFNfuAk7V2joJJj0nrVW6miJuX51Lf0DIiOwhbglD/EAxU/QqR9Kr1ru29lben4faAyun3kxz7whsH/NuNR6N9ZGlRIK6HBtKlzUW7dwHa7KkqwSNzATJU4z5VUx3Dc7ZTEV0u0Fq0mpupZDC2rsqhjJ8J2nPlIJrmmlZAaKVKlU0CWnNMppE1e+BPb0bFGcCVQAsZHhDNtEj3qAV3+FW/7u1pGCG00noULt4ffdB+VZ8Ugms2t0gAnBP0Ek/QGgArudkeGG/duIqgnuL22cDcQFX8Wj3NcW5PLkRzrXXNp2UVY0rKDnGOfMD3HUVUo1NVjlqix0bDHdCjMkjInpuG7y/rU/EHDN4QROTOCCFE/PE/M1Q3EBSuCeUHnH6FHf1LO4c8/CD7rHMV0/b8Z/Xu0+lAJgjrjnMfwmOcmK1PCLUWgsBSvMe/qD+orOvcIG9F8IM7lxEgSB5CfpNdvheoY2gTiSSORkeufl8q2kc/y+Opd4WglR5iQCATBiMZAxWb7W3RKKFyvXPLoPkRXZ0O8gvcEbgsRMzJOQfauT2ksozKVDE7CTGcAnMdeQz5VGUuiw5m4N7Vs48WQMDAxmelVlbz+VTages4HPFAygKPX8vP8AOua7312Qzr0EUrV8oysDDKQwPkQZBj5VCWg0wM1jlkrT0v4i8RnS6YQD3pFzeJCiEGAD595PsK87uNnFbPtnpXHD+HsxPhTawbnuZFYfQLH0rDl6v76mkYzgmM1tOCcP3cE1rGPtqwj/AOLYT7farIMogEGfPpFemfD9AeFakMsrN/8A1juRI/CPnRYMrx5YEoilNNItSmosxWhIo2mhFRZAGnmiC01TrRrvCdF3t1FgtLCQOZHMxJAGAckgCu18RNPaTV7bRaAiHxPvVQ43KlvyRVIHOuNwa+637fdgMxbbtMbXD+FrbTjawJBnoa2nxU4b3N+0wRUttY7pAgEgpghp5gBgAece1O+J/XnqCu72K02/iGmBEjvFMf5Zfr/lmuEK1vw1O3iNgkYY3EBOYY22IjyPLPrzqsfBl4g+Iei2617gVQl0sVZTuVijFLnTDbwZHnOc1lzWw+KCXP29wwhAALUAKu0jc0RgnezSeckzWQNRYePgYpU8U4Wp0ZdKYCpmuDYBGZJJ6nlA9B/WhtGCD5RzqtdDe8L4Qh4HdZfC7sC7NIE2rngA8xBIEDJaOmPP4zXqGga6/BdRcA2s7u0xju5VX7sHkAgZQB6wa8xYyavKSIwvrYfC+0f2q44nw2jMZJ3MqgD1nP8AprLai1DMOcMQT5wxEn9da0/wwusNY4DFQbN0mM/ZgqSPQ5H+9Ze3dJnzbmT1yCc+4p4jXVcVZsIpmZnpB9RH86rlakUUYcp1M6Ee2Y6j9Zqw7BzLEDA5CZKyBPrUNhokEAgiM+eYIPnSQFSCI8xOR759vwroiasafU42n7HI4AJmJz7Cu7b08osnpAjljGKp8O4XuGRkiMiILetdo2NqqsnwiJHWMTiunFyfJlKuWGN7TSfDuBDRJgodhwfs56T51nOLuVAkltu5SAwVgCORxO2a7gu93p0O2AQAyjEM0Z88kefOsnxfUhr1yAImOUdR7TkdanK6h/HN5OfeEnAx/OOWOXXFC3l16ipVtQJkD559oHvUd0if5Vy2a661Zqk0tgu6oIBYhRJgSxgSTyGedA5zRae2GdQWCgkAsZhQTG4xmBzrks6t6d8R4/ZNLvXwAupChgy3Ft7UAZwDslTzALAAivLxXpPxIKtw7SMlwMgbaACSHIt7ZBYbjtKEeLPirzWqt6jDxY08kgfqOvOvYfhsbLaN7dvdtN1lPeMN7l0GdowsqIABP2TXj2nT9RXrXYXhBTT3GtFju1Wme2SonuwyS5VTABR7gMHoa3/8pyeU6iyqsQJwSpk8yMHAGKgnFWOJ2Sl24h5q7g/JiP5UGisKzqHcW1JhnKlto89q5PsKW/4tXokX1rfJ2C0SqGv650EiQ9oadivUBbrbp9QpqjxHh/Bhi3qtTM80si4pHl4ymfUY9Ky8o2xzU4WuvxnSaMJu02pu3G3Qbd2z3ZjPjDqzLHIQc5rjqacs2bTdgNWLett7gSHDWyAob7YhSR5BgGPoDXY+MWqY622hwEtKYkxuZmLHbODgD5VjeEoz6i0iCWa5bCjzO4RWs+Ms/wBptP2RbTbggEGWMTzy3Sqt4nXWGatR8M0nidg9F7xm5YAtPJz0E9M+VZat18JOHbtd3hAOy3c7rcwANyFXA5khXZoA5A1J3xX+Keu3cQe2D4bAC858T/vbh9DLx/pFZAZ613/iBYKcU1YPM3WYezwy/gwrPoacv9OTgWGadVp3NCtT+mUVMWkzAE9BIHL1ohbwPM/oe1HZsjeFdtomCYLRzzA5/KtJh+p29H0XEO57Ps+3YX3ohn7ZchN4geHAbnz2kzmvLa9I7U68W+DWLdsyLhW23IR3XjbwqI8RhsmcD1rzaajLLpYNh8ML4XXhTP723cQREzAce32DWTuGGaJAkwDkjOAfWtD8PlJ4npwoky/n/hv5dKzd0EMQcEEz6HrU26V+p9PdEwxO2ZI8yJjHzP1pt8/rpVdakWrxz/BpP3mKI3/wwPQeUVEwEUdqyWOPU/IVtLfE6aPT8X2WRHiIC+4jJwcketXWuMVUiZIk4PXP8zWe4fbVnCNO7cvlgCSw+ldX9p/e3Np2jwjrmBzPrmurGuXPCb4LivFD37BIAEiMEQoBmDgnEgVwNTcW47ssAEkjdz5fz8qfV6pzuBjoDiDPr6+dVN2D6/7yPy+lYfJn3TbDDQUNNcNGhoHNYZeNkZpCmoutc/pvUuOaf9o4HpoALBbJSWAZnXelweLmNgLTPT0rzHuY5/r1rf8Aa64H4Nw5xtEeGMThNjECeW5By881ibUY3co5T9PzrowxlZzkQgDMTFb7s9xd7XCi9lmVl1llG2qPsFSQJ67mJkmSMDyrBOYmPxwYrZcB0XecGvqv27upULOF3WbDXgASQAxAYe5A61WV1w71n+2WmNviGrXaVi/dgHmAXLDn6EH51yFbNWeM6gPfuMCDJmRMHlnxEnPPJNURWH21VJbvOoqJ3oZpZ3d2cSPYYQSpE5EgiQeRHnUdOHPmccvSpC5YyRPnHM+ZJ8+pNQa92a1JTWadwJK3rRiY++OvSth8bEA4mAIxZtz7y4E/ID8KznYnTsdbYdRO27ZlRzdWeHWOo2bpHlM1c+Iuu77impOfA5t9OVr935DHhrXGbRfWXY1p/hgini2l3GPExHWWFtyo9pArONZxNav4Thf7W0+7r3uz/P3T7f17VWWNg3xz+3KOeJasupVu9fEEeGYQwfNYPzrgDBGJ/XKtP8RdBdXiGquOjKr37m0mBI5qYB5FYIPUexrLgTU8ONdpO2Wjt2Av9mad7omXdnZIk7fCxLEx/wB3SlZ7eKAxt6Lh9puhFhnbPVQxKgjnn8ayZt+VARS1YNRe74Ebp8TEkwoUKZnAGIPkIAqu5zTLgfrNMxrbfCbziNjvOztq5JY27xlmySXYhoJJMA7RiJzivPQa9N4yyW+zWmVSP3rqTn74a4z8ic4AjHsIrzKsL6MWp+Gd8rxSxBI3FlMZkFGJB9MfhXD4xZK3mnmx3+o3+MAjoYYSOhrq/D62x4npds/9QTH8IB3/AC2zXJ4xd36i638Vxz15FjHOl+H+qgolphRpV4w6kRccqa25UyJBFPbaT+v10oyuf1yreT9iHR4HZL3pzMEjrkmJP1qfT6HcXO4zvbkJOOpzT8AKqbrTyAjHSSeXlioeH3m246kk8/5V04/jnz3u6/wHj97ewkKHG7dtmOeOecD865e0AZ/DyqXV3QzEgRk4HQeVRPugDoOXzyRXNnd3bfGamgmOn6+dRnnRboNNGax9WAipLFkswCiSfl68zTsmKBBNK46ujehdstC44NoGuKUe2dhUwIDq20kc9222v1M1g0f/AH/5r0Tt6WucL0bwRJtl1JnazWAF9gQpP+rzmvOGJiOlaY8ROwnbnW44bxFLfBEILB119skmWWVUPIUdNvTqawjVrV0JPA0geK5rotgiN37nZhjiJ8/Ks8r02f473X7Vf7kza7y53R803Hb5dIqhVjidgJeuIpkK7KDnIUkTnPSqtZ7Wemp6UUgVdPhAVRcusV8C7e7Mzc70MkCMAAZJJxiJrmRVqzdi2yx9oqd0nG3d06zu/Crxm6VbP4S8RccQtWe8YK4u7AfEi3Sm4PsON3h5jPSYJrnfEWyicU1SoCo3yQQRDMql43ZYbi0N151a+FVpTxWxuCHLFd5jKqSCv/eIlfUVL8YlQcWuFTJKWi4/hbYBGSfuhT058up1n/Go/WN3+la34TKP7WsEjA7wDBMM1t1XkD1PWBg5xWRZo5V6N8Eb91dVc8RFkqA8vtQ3Wnul2/8AuOVW5AHLJ6RVZUfjg/FPV7+KX1Exa2WRuJZj3SAEknJlpM1lVFd/4gB/7T1e9gx75xK8oEbBHSFgR6Gs8TUeHEjMOlRk5or1vaxB9PyoWotM7NTkyP1mgqzoLiC9b7yRbDKXKiTtBBaAeZijYbjtXo+64FoEJzvL4Mg7+8fHI/ZZT8/UV53XsfxSti9wuzfEAb1cDJxdQwqx4RAj6dK8dBqMvSx8a74baRv22xc5DvVVT4hugFroDRBi2GkH+IVw+I6MC/dUHAe5GQcBj1GCY8sVpuy2tuPrOHWR4bNptwkFVdmBe+8n7bRKD0UAVxOP22XV6hXADC7d3ARGWOF8hBH1rXCQr64twQaYGpbxxERH86impy5VJEMGp1TFVzyB/WKslcCfT6RkzW2CavaFl2XfuyqiRJ5yPnIrpcH4SdniYDkYEznOYrPLchSo+8VJ9xuAH41sdFeGTGcA5A+yI59RXR8fWHy2z/bF3R4vcmZ5+optRaICzyYSM+pHyyKKyu5o5zMep8qtXtAMKZF3+EiJk4A+Ue8jyrl+u433pzcdMU9vBqZ9G24geKOe0Ex59OgBqFgQciD6is/KpJc5en40Ni0S4AEk8hRkYFQAZqvk92UeratFudn7MlVC2wyk4AuW2MD3YB19SwrynrXqXGtML3A9MiEjbZF4SvhYWBFxS33T+8JHnEda8tqLSwJq9T4Q4PB9AIYAX7jsFQ3A3cO947lwY2qxkHAU+1eVmvUbn7rs8vdMQxtM7FhzS9fW1fRTyBkqPOJ8zU76eX48x1F7e7NAG4loHIbiTA9M0NwCcTGOfPlnl6zQ1IiSKnHH7KRgUqmazAnzoDV/XQ2k0t0K0lQwggg9ZBHPoRMz5gUIGKDdRGrx1Cbr4U6a2+u08T3ttrrvuna1sWyBsj7wYzmAR5nFcf4jSOJagS8d4zAOI2m5DMFgwVk4YcxBro/CfiZs8UtKACL/AO5aSRAJDgiOoKDnWW43qjc1F125tcuE+hLsYHoKWRT1VU16D8EtSF4g6FiN1p4XdtDMpU5T75C7/bJrz4cq2HwksFuL2SIhRdZp6r3bKQPXxfnSy8gvih2+cDX6pIkrfvEu3233MCA0GIGY9DWamun2oZjrdTvbc3fXdzDkTvOa5dRacE9wkyTPvTr70AolFEMbAAkAgjz8/XNS8PsK91FZtisyhngtsUkAtA5wM1FspW2gg+XL36Vdhbbv4j3wNNoLAtNa7u27BRcW6mwtstncv2idm7dy8UCawFbf4hax7qaK4yWlR7G62qDxIuAysYiJyAPM1inFKwsfGu+G3Fbg11i0bjd228bCSyTsYiFOFO7Miqfbgf3lqv8AyN+IBo/hwP7ysGV+/wA//G4EetLtzc/vHVHzuET5QFH8q0wmiv8A2ZpzTUjT1n6o45UZvmAOgqJaenv+B2OB20JYsRuxtnPM5Mfh8zXetI0c0IMn7Sx9TzrK6ZPDuEYOR1wDWh0jwi7mE8+R613/ABXmnJ80/XO03CVcu4JCIZbkdokkgEfaIUE4/hqm9796bgaWDblkc4Mias3bLIi3STFyW2iTEzE9JMH5Vy+9yfwnMe1c+Vk46MZsb6xyzMXMtzPImR6U2q1RcgmMCBAgAc/zJ+tRunL1z7e9BWVt8WOTFRzUqHzoARRQ2fEeJj+w9Lb8QYvcGJVSLbFiT0bLrHqD1FYmu9qu0SvpE0/coO7csrgsxG4eMQxMSYOPLlXDapsLEIrdcS1dscA0yd4d7XXOwfe2M4YEeQlDPmawy1f1ms3aawn+Gb3Q8nZW5xBzuqTsUFWTAEk8gMk/KrPejEKFwAYnJHM5JyarKxBBGCOtOGowy0dWViQSJ9OnpNQ3Rn9GkhP9fKhY5rbK7iQ1I/Q/h7AZ51HSNZKaLsBrhb4jYY7QJcFmiE3W3G8E8iJke1ZxjNKmJqLlsCDV6b8ENDN+/e3HwqtsLH2i53ST6bOQ8/SvMJrd9n9f3XAtXkDvNRbt8juG5ASVgjIAkdMGedOXZZeM92xuWW12oOn/AOkXJXnzxvI3Zjfuj0ri05OaY0vTICiWhpwaIFi5elidoWYwsgYgciaADr/zQl/r50StW06TW9rdf3mh4av3kstuzylgqA+625rIEVNuHy6VE9XlNRMdrsRcjiGl9bqD64/nVXtNdLazUT/jXf8A7tUPB9QtvUWXaQq3LbMRzCq4JI+VDxnV97qL1z/EuXGxgQzEisblxWuqgpqVNNRsxCiAoJpwaqZB0bVoi3OIafUgxifLANWm1hwFggAdY55qAYtoJgFST5/eE+/TpRHaAMEyMxAj5V348nGFm/UGt1m6FnwrgKCduBjHn6+9VolZkc+Xy5xUuqsbGKn398SM9aqziuXK961mvwppNQmlWO6oW6hpwaGnaBzTGmp6NgVtJOBNS3Fx7SOUdSaHTPtII6VPqmkk9CSY9zW+OM+u029UgKMWqZhBoi3WspJPVBpGhoppbAgwio4ojTUXoI0FFNDWdMqsjXP3RtSdhYOV6bgpUH6Eiq8U8USA0UoojQmjWiKaQpU4ogFtpCkDUiZIkx61rNUqnKkgeZmenL0qo1WrrMcySP61Wc1t8iYCjuJHzpK9E1yedY6likMUqJqas9GYUSmhologWVvnavpPqOfSpFKkc49DVe2hn51MbajDTPpGK68bdIuhayWZmPt5cun0qo9XV1Et4lG0kED2xGPMCKg1twF2KghZwOUeXKoz16J/FY01PNNXOsppU1PSBxRLTKKY1U4Eqmp3gqM56+n651BYOfeicH61043ibEJpjXZvdl7q22uEptWyl+Q3NHcWwBjLBzDDpB8qpcL4Vc1F0WrYBZpiTAwCYnzJAA8yQOtc1qlKnmrPDeHtfvW7KRuusqLuMDcxhZPTJouJcKewUDx+8RbikHmrTBgwQZBEEDl7VIVQaY10+Idn7lm2ruUAdbbJBaXFxBc8Phg7VZd2cbgK5c0bBU1dPVcDZLK3S9oq+4LDEsSvd7wBHMd4s584mKm4V2WvahbTW9pF261pZJw6qrHdAO1Ydc+voaQcgGlVzhnC2v3O7SN224wkkAi2jXGjHPahioddozaco0SImJwYkqQwBDDkQRginsIWoaucK4a2ouraSNzBiNxgeFSxzB6KafWcLa2ttzBS6CbbKZDbTtYZggg8wR1B5EGi9ClRCrep4S9u1auMBtvbthn+BgCCOhyp9mU9asHgbfs/f77Wydsbju3bQ+yIjdtzz9OdOBzlooroaDgFy9aa6pUIjhGJLeElHfcYUwu1GluQ61Qa5iI/rV42Arl2ajpjSJoyy2DzSLUNKo2DmmpGkKRmoxTNTrThOlZuDavpnHUk9Z+X0qDVcwfOfzqK2ak1AyAMx+Ga7PtvFnrobjCeoj9cqhIrp6jhbQGAw0jrkjG33JFURaglWxE/IyJ51llLs5ZUBFDFTOucVDWOU0sop9ppq7t3ju7RLbLN3qlrYMH/ANMYcWi05AugkCORiYxUG4gUxP8Ax9aMj0rS3O0Foq58W1tKlhbG3wLcVEU3J5QHU3QR4izQepqrf4sjaezDuHtWLlkpBht9264YPMbdtwAg58HUcrlJyLRIGCPwpTGGn54jH+9XeznEks6hLlwEqN0wAWUsjqtxQcFkZg4BjKCpLurU3UL3nurbVtrMpEkbmtpk7gN55nlJrX76mk6I9qL211hNjLdXZt8KC73Zubc4zbU9YNVuHcUey262IbcjBoO4G228AEEY3AE+wrp6njSft41Np2tlgLjEJ9m+bf7wBZ8SG7Jz0bI6VW4px0Nct3LG60VQygwtp3L96trytncSBzG4joDWW1Kun4s6akalVQOtzvVG392GDbsLPIHpQ8S4o+oKFwCyqqbgPE4XCbjPiIUBQecATMVd0nHSmiu2e8cOXtd2BO0W1XUC6s9NxvjEZzPSqvAdeLN9bhjAceJDcU7kZSrKCDBDESCCJkZFSE+t7S3btruXVCoFoL4TKdyndKVM+ElIDecCeQrkBDMRnyrUaPtFat8Q71WurYMbhJdjFnbHiO5lDk7dxmAJyK5+g4uO61CO7LdumyVvZYxbLbkYjxANKmRObazzkIKN7iDvZt2YG201xlgHdNzbukzn7A+lWuG9pbtgWggT9zda8kgnxsqqZzkQi49PeuqvaW0NRqrgDAXNOttMQbl1RZm4+w+AubbMSDzb3NZziGtN2891goa4zOQo2qCxLEKo5DPKkaXhnEXsXO8RVnbcWGBIi4jW2xP8LMKi1mpNxg21VwBCgwY6kkkknJJJrScR7XrdsRFwXottunHe90dPfPPk9tbbee7d0pdm+0dqxb0octNnVXLzwrHajW7SjbDAFpRsHGfemGf4VxJtPdF1ApZQwG4SPEpQ4nyY0Wr4k91LaEKqWgwRVBCjcdzmSSSSYkk9B5V0OzfEbNlybxZhc3WrgCknuLiMtx1zl5KkA9VpcL453On1NsXHBYILO2YDC8ju3Pwyqx18uVEJW1nHLl213bKmw3O8UAHwHYLZVJOF2qoj/tHlUD8QcafuIXb3necvFu27Oc8o6RU/BuMNbu2WZvDZLFAVFxV3SSNkiQSc5nyyBQ9otZbu391oMF22xBLMAyoAwQvL7AR4dxJAiq3AfQcae1aNsIjIbi3DvDGWVWRQSGGNrt4es1Tv3iwXwqAsiVWC0sWliOZzA9AB0rtajiyNprSpce2UtNauWgspdJuM/ebpjO5ZkSCgiREWdN2hsgWSQwW3prll7EeG7cYXQLhPKCbisSfECmJxCDLEU201reznae3p1sK5c93eS8CF/wCmS5W+oB+2Hs7fKGUepPN0XEraafWWtzE3ja7vGGFu6XJbPh8PvQHE20thiYxWlTtAn7KLLFiy2WFpwIa2zs3eWGJPjtMpB9GGMFpX9s2GsW1LXU7vTvaNpMLcvF3ZbrHkVbcu6fF4BHSEbMmnAqTUKoPgJYQuWXadxUbhEnAaQD1AmByqKnCImnp0WnirxgSWWjnmpUvwTifeentUVqj21vPE16BZ/wDxb/NqyPaH/wBZd/X3BSpVp8jm+L1yH51HSpVyZOsjSFKlWZnSpF5UqVa4EA0hSpUfpBNI0qVQZDlT0qVIBFEf19KVKpBjTUqVBiFNSpUES0qVKgEKY86VKmBrzp732jSpVX4AUl5/OlSqQJ+tCetKlTpmNPSpUoElukftUqVbzwk1r7R+dXL/ADHsPypUq68PGWT/2Q=="/>
          <p:cNvSpPr txBox="1"/>
          <p:nvPr/>
        </p:nvSpPr>
        <p:spPr>
          <a:xfrm>
            <a:off x="63500" y="-817562"/>
            <a:ext cx="2714625" cy="1685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pic>
        <p:nvPicPr>
          <p:cNvPr id="830" name="Google Shape;830;p48" descr="GLITC icon"/>
          <p:cNvPicPr preferRelativeResize="0"/>
          <p:nvPr/>
        </p:nvPicPr>
        <p:blipFill rotWithShape="1">
          <a:blip r:embed="rId3">
            <a:alphaModFix/>
          </a:blip>
          <a:srcRect/>
          <a:stretch/>
        </p:blipFill>
        <p:spPr>
          <a:xfrm>
            <a:off x="969962" y="5305425"/>
            <a:ext cx="1033462" cy="1393825"/>
          </a:xfrm>
          <a:prstGeom prst="rect">
            <a:avLst/>
          </a:prstGeom>
          <a:noFill/>
          <a:ln>
            <a:noFill/>
          </a:ln>
        </p:spPr>
      </p:pic>
      <p:sp>
        <p:nvSpPr>
          <p:cNvPr id="831" name="Google Shape;831;p48"/>
          <p:cNvSpPr txBox="1"/>
          <p:nvPr/>
        </p:nvSpPr>
        <p:spPr>
          <a:xfrm>
            <a:off x="2057400" y="2590800"/>
            <a:ext cx="6248400" cy="19240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Georgia"/>
              <a:buNone/>
            </a:pPr>
            <a:r>
              <a:rPr lang="en-US" sz="2000" b="1" i="0" u="none" strike="noStrike" cap="none">
                <a:solidFill>
                  <a:schemeClr val="dk1"/>
                </a:solidFill>
                <a:latin typeface="Georgia"/>
                <a:ea typeface="Georgia"/>
                <a:cs typeface="Georgia"/>
                <a:sym typeface="Georgia"/>
              </a:rPr>
              <a:t>Tribal Technical Assistance Center (TTAC)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2000"/>
              <a:buFont typeface="Noto Sans Symbols"/>
              <a:buNone/>
            </a:pPr>
            <a:endParaRPr sz="2000" b="1" i="0" u="none" strike="noStrike" cap="none">
              <a:solidFill>
                <a:schemeClr val="dk1"/>
              </a:solidFill>
              <a:latin typeface="Leelawadee"/>
              <a:ea typeface="Leelawadee"/>
              <a:cs typeface="Leelawadee"/>
              <a:sym typeface="Leelawadee"/>
            </a:endParaRPr>
          </a:p>
          <a:p>
            <a:pPr marL="457200" marR="0" lvl="1" indent="0" algn="l" rtl="0">
              <a:lnSpc>
                <a:spcPct val="100000"/>
              </a:lnSpc>
              <a:spcBef>
                <a:spcPts val="600"/>
              </a:spcBef>
              <a:spcAft>
                <a:spcPts val="0"/>
              </a:spcAft>
              <a:buClr>
                <a:schemeClr val="dk1"/>
              </a:buClr>
              <a:buSzPts val="1600"/>
              <a:buFont typeface="Georgia"/>
              <a:buNone/>
            </a:pPr>
            <a:r>
              <a:rPr lang="en-US" sz="1600" b="1" i="0" u="none" strike="noStrike" cap="none">
                <a:solidFill>
                  <a:schemeClr val="dk1"/>
                </a:solidFill>
                <a:latin typeface="Georgia"/>
                <a:ea typeface="Georgia"/>
                <a:cs typeface="Georgia"/>
                <a:sym typeface="Georgia"/>
              </a:rPr>
              <a:t>Mary Wolf, Program Director</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70C0"/>
              </a:buClr>
              <a:buSzPts val="1600"/>
              <a:buFont typeface="Century Gothic"/>
              <a:buNone/>
            </a:pPr>
            <a:r>
              <a:rPr lang="en-US" sz="1600" b="1" i="0" u="sng" strike="noStrike" cap="none">
                <a:solidFill>
                  <a:schemeClr val="hlink"/>
                </a:solidFill>
                <a:latin typeface="Century Gothic"/>
                <a:ea typeface="Century Gothic"/>
                <a:cs typeface="Century Gothic"/>
                <a:sym typeface="Century Gothic"/>
                <a:hlinkClick r:id="rId4"/>
              </a:rPr>
              <a:t>mwolf@glitc.org</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1600"/>
              <a:buFont typeface="Georgia"/>
              <a:buNone/>
            </a:pPr>
            <a:r>
              <a:rPr lang="en-US" sz="1600" b="1" i="0" u="none" strike="noStrike" cap="none">
                <a:solidFill>
                  <a:schemeClr val="dk1"/>
                </a:solidFill>
                <a:latin typeface="Georgia"/>
                <a:ea typeface="Georgia"/>
                <a:cs typeface="Georgia"/>
                <a:sym typeface="Georgia"/>
              </a:rPr>
              <a:t>(715) 588-3324 Ext. 178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Georgia"/>
              <a:ea typeface="Georgia"/>
              <a:cs typeface="Georgia"/>
              <a:sym typeface="Georgia"/>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36"/>
          <p:cNvSpPr txBox="1">
            <a:spLocks noGrp="1"/>
          </p:cNvSpPr>
          <p:nvPr>
            <p:ph type="title"/>
          </p:nvPr>
        </p:nvSpPr>
        <p:spPr>
          <a:xfrm>
            <a:off x="1460500" y="628650"/>
            <a:ext cx="7162800" cy="8572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Leelawadee"/>
              <a:buNone/>
            </a:pPr>
            <a:r>
              <a:rPr lang="en-US" sz="3200" b="1" i="0" u="none">
                <a:solidFill>
                  <a:srgbClr val="262626"/>
                </a:solidFill>
                <a:latin typeface="Leelawadee"/>
                <a:ea typeface="Leelawadee"/>
                <a:cs typeface="Leelawadee"/>
                <a:sym typeface="Leelawadee"/>
              </a:rPr>
              <a:t>Older Americans Act</a:t>
            </a:r>
            <a:endParaRPr/>
          </a:p>
        </p:txBody>
      </p:sp>
      <p:sp>
        <p:nvSpPr>
          <p:cNvPr id="718" name="Google Shape;718;p36"/>
          <p:cNvSpPr txBox="1"/>
          <p:nvPr/>
        </p:nvSpPr>
        <p:spPr>
          <a:xfrm>
            <a:off x="1493837" y="1431925"/>
            <a:ext cx="6934200" cy="45704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Leelawadee"/>
              <a:buNone/>
            </a:pPr>
            <a:r>
              <a:rPr lang="en-US" sz="2000" b="1" i="0" u="none" strike="noStrike" cap="none">
                <a:solidFill>
                  <a:schemeClr val="dk1"/>
                </a:solidFill>
                <a:latin typeface="Leelawadee"/>
                <a:ea typeface="Leelawadee"/>
                <a:cs typeface="Leelawadee"/>
                <a:sym typeface="Leelawadee"/>
              </a:rPr>
              <a:t>Requires  Title  VI and  Title  III  to  coordinate those  services  that  are  provided within  the Title VI service  area</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600"/>
              </a:spcBef>
              <a:spcAft>
                <a:spcPts val="0"/>
              </a:spcAft>
              <a:buClr>
                <a:schemeClr val="dk1"/>
              </a:buClr>
              <a:buSzPts val="1600"/>
              <a:buFont typeface="Leelawadee"/>
              <a:buNone/>
            </a:pPr>
            <a:r>
              <a:rPr lang="en-US" sz="1600" b="0" i="0" u="none" strike="noStrike" cap="none">
                <a:solidFill>
                  <a:schemeClr val="dk1"/>
                </a:solidFill>
                <a:latin typeface="Leelawadee"/>
                <a:ea typeface="Leelawadee"/>
                <a:cs typeface="Leelawadee"/>
                <a:sym typeface="Leelawadee"/>
              </a:rPr>
              <a:t>Each  Title VI application  shall  contain   assurances  that  </a:t>
            </a:r>
            <a:r>
              <a:rPr lang="en-US" sz="1600" b="1" i="0" u="none" strike="noStrike" cap="none">
                <a:solidFill>
                  <a:schemeClr val="dk1"/>
                </a:solidFill>
                <a:latin typeface="Leelawadee"/>
                <a:ea typeface="Leelawadee"/>
                <a:cs typeface="Leelawadee"/>
                <a:sym typeface="Leelawadee"/>
              </a:rPr>
              <a:t>the  tribal organization  </a:t>
            </a:r>
            <a:r>
              <a:rPr lang="en-US" sz="1600" b="0" i="0" u="none" strike="noStrike" cap="none">
                <a:solidFill>
                  <a:schemeClr val="dk1"/>
                </a:solidFill>
                <a:latin typeface="Leelawadee"/>
                <a:ea typeface="Leelawadee"/>
                <a:cs typeface="Leelawadee"/>
                <a:sym typeface="Leelawadee"/>
              </a:rPr>
              <a:t>will </a:t>
            </a:r>
            <a:r>
              <a:rPr lang="en-US" sz="1600" b="1" i="0" u="none" strike="noStrike" cap="none">
                <a:solidFill>
                  <a:schemeClr val="dk1"/>
                </a:solidFill>
                <a:latin typeface="Leelawadee"/>
                <a:ea typeface="Leelawadee"/>
                <a:cs typeface="Leelawadee"/>
                <a:sym typeface="Leelawadee"/>
              </a:rPr>
              <a:t>coordinate </a:t>
            </a:r>
            <a:r>
              <a:rPr lang="en-US" sz="1600" b="0" i="0" u="none" strike="noStrike" cap="none">
                <a:solidFill>
                  <a:schemeClr val="dk1"/>
                </a:solidFill>
                <a:latin typeface="Leelawadee"/>
                <a:ea typeface="Leelawadee"/>
                <a:cs typeface="Leelawadee"/>
                <a:sym typeface="Leelawadee"/>
              </a:rPr>
              <a:t> services provided  under  this part with services provided under Title III in the same geographical area.                                            </a:t>
            </a:r>
            <a:r>
              <a:rPr lang="en-US" sz="1600" b="0" i="1" u="none" strike="noStrike" cap="none">
                <a:solidFill>
                  <a:schemeClr val="dk1"/>
                </a:solidFill>
                <a:latin typeface="Leelawadee"/>
                <a:ea typeface="Leelawadee"/>
                <a:cs typeface="Leelawadee"/>
                <a:sym typeface="Leelawadee"/>
              </a:rPr>
              <a:t>Sec. 6l4(a)(ll)</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1600"/>
              <a:buFont typeface="Leelawadee"/>
              <a:buNone/>
            </a:pPr>
            <a:r>
              <a:rPr lang="en-US" sz="1600" b="0" i="0" u="none" strike="noStrike" cap="none">
                <a:solidFill>
                  <a:schemeClr val="dk1"/>
                </a:solidFill>
                <a:latin typeface="Leelawadee"/>
                <a:ea typeface="Leelawadee"/>
                <a:cs typeface="Leelawadee"/>
                <a:sym typeface="Leelawadee"/>
              </a:rPr>
              <a:t>Each </a:t>
            </a:r>
            <a:r>
              <a:rPr lang="en-US" sz="1600" b="1" i="0" u="none" strike="noStrike" cap="none">
                <a:solidFill>
                  <a:schemeClr val="dk1"/>
                </a:solidFill>
                <a:latin typeface="Leelawadee"/>
                <a:ea typeface="Leelawadee"/>
                <a:cs typeface="Leelawadee"/>
                <a:sym typeface="Leelawadee"/>
              </a:rPr>
              <a:t>Area Agency on Aging plan </a:t>
            </a:r>
            <a:r>
              <a:rPr lang="en-US" sz="1600" b="0" i="0" u="none" strike="noStrike" cap="none">
                <a:solidFill>
                  <a:schemeClr val="dk1"/>
                </a:solidFill>
                <a:latin typeface="Leelawadee"/>
                <a:ea typeface="Leelawadee"/>
                <a:cs typeface="Leelawadee"/>
                <a:sym typeface="Leelawadee"/>
              </a:rPr>
              <a:t>shall  provide information  and assurance concerning services to older individuals who are Native Americans, including an assurance that the Area Agency on  Aging will, to the maximum  extent practicable, </a:t>
            </a:r>
            <a:r>
              <a:rPr lang="en-US" sz="1600" b="1" i="0" u="none" strike="noStrike" cap="none">
                <a:solidFill>
                  <a:schemeClr val="dk1"/>
                </a:solidFill>
                <a:latin typeface="Leelawadee"/>
                <a:ea typeface="Leelawadee"/>
                <a:cs typeface="Leelawadee"/>
                <a:sym typeface="Leelawadee"/>
              </a:rPr>
              <a:t>coordinate</a:t>
            </a:r>
            <a:r>
              <a:rPr lang="en-US" sz="1600" b="0" i="0" u="none" strike="noStrike" cap="none">
                <a:solidFill>
                  <a:schemeClr val="dk1"/>
                </a:solidFill>
                <a:latin typeface="Leelawadee"/>
                <a:ea typeface="Leelawadee"/>
                <a:cs typeface="Leelawadee"/>
                <a:sym typeface="Leelawadee"/>
              </a:rPr>
              <a:t>  the services the agency provides under this title with services provided under </a:t>
            </a:r>
            <a:r>
              <a:rPr lang="en-US" sz="1600" b="1" i="0" u="none" strike="noStrike" cap="none">
                <a:solidFill>
                  <a:schemeClr val="dk1"/>
                </a:solidFill>
                <a:latin typeface="Leelawadee"/>
                <a:ea typeface="Leelawadee"/>
                <a:cs typeface="Leelawadee"/>
                <a:sym typeface="Leelawadee"/>
              </a:rPr>
              <a:t>Title VI</a:t>
            </a:r>
            <a:r>
              <a:rPr lang="en-US" sz="1600" b="0" i="0" u="none" strike="noStrike" cap="none">
                <a:solidFill>
                  <a:schemeClr val="dk1"/>
                </a:solidFill>
                <a:latin typeface="Leelawadee"/>
                <a:ea typeface="Leelawadee"/>
                <a:cs typeface="Leelawadee"/>
                <a:sym typeface="Leelawadee"/>
              </a:rPr>
              <a:t>.                                                                                                                                                   </a:t>
            </a:r>
            <a:r>
              <a:rPr lang="en-US" sz="1600" b="0" i="1" u="none" strike="noStrike" cap="none">
                <a:solidFill>
                  <a:schemeClr val="dk1"/>
                </a:solidFill>
                <a:latin typeface="Leelawadee"/>
                <a:ea typeface="Leelawadee"/>
                <a:cs typeface="Leelawadee"/>
                <a:sym typeface="Leelawadee"/>
              </a:rPr>
              <a:t>Sec. 306(a)(ll)(B)</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1600"/>
              <a:buFont typeface="Leelawadee"/>
              <a:buNone/>
            </a:pPr>
            <a:r>
              <a:rPr lang="en-US" sz="1600" b="0" i="0" u="none" strike="noStrike" cap="none">
                <a:solidFill>
                  <a:schemeClr val="dk1"/>
                </a:solidFill>
                <a:latin typeface="Leelawadee"/>
                <a:ea typeface="Leelawadee"/>
                <a:cs typeface="Leelawadee"/>
                <a:sym typeface="Leelawadee"/>
              </a:rPr>
              <a:t>The </a:t>
            </a:r>
            <a:r>
              <a:rPr lang="en-US" sz="1600" b="1" i="0" u="none" strike="noStrike" cap="none">
                <a:solidFill>
                  <a:schemeClr val="dk1"/>
                </a:solidFill>
                <a:latin typeface="Leelawadee"/>
                <a:ea typeface="Leelawadee"/>
                <a:cs typeface="Leelawadee"/>
                <a:sym typeface="Leelawadee"/>
              </a:rPr>
              <a:t>state plan </a:t>
            </a:r>
            <a:r>
              <a:rPr lang="en-US" sz="1600" b="0" i="0" u="none" strike="noStrike" cap="none">
                <a:solidFill>
                  <a:schemeClr val="dk1"/>
                </a:solidFill>
                <a:latin typeface="Leelawadee"/>
                <a:ea typeface="Leelawadee"/>
                <a:cs typeface="Leelawadee"/>
                <a:sym typeface="Leelawadee"/>
              </a:rPr>
              <a:t>shall provide an assurance that the State agency </a:t>
            </a:r>
            <a:r>
              <a:rPr lang="en-US" sz="1600" b="1" i="0" u="none" strike="noStrike" cap="none">
                <a:solidFill>
                  <a:schemeClr val="dk1"/>
                </a:solidFill>
                <a:latin typeface="Leelawadee"/>
                <a:ea typeface="Leelawadee"/>
                <a:cs typeface="Leelawadee"/>
                <a:sym typeface="Leelawadee"/>
              </a:rPr>
              <a:t>will coordinate  </a:t>
            </a:r>
            <a:r>
              <a:rPr lang="en-US" sz="1600" b="0" i="0" u="none" strike="noStrike" cap="none">
                <a:solidFill>
                  <a:schemeClr val="dk1"/>
                </a:solidFill>
                <a:latin typeface="Leelawadee"/>
                <a:ea typeface="Leelawadee"/>
                <a:cs typeface="Leelawadee"/>
                <a:sym typeface="Leelawadee"/>
              </a:rPr>
              <a:t>programs under this title and programs under </a:t>
            </a:r>
            <a:r>
              <a:rPr lang="en-US" sz="1600" b="1" i="0" u="none" strike="noStrike" cap="none">
                <a:solidFill>
                  <a:schemeClr val="dk1"/>
                </a:solidFill>
                <a:latin typeface="Leelawadee"/>
                <a:ea typeface="Leelawadee"/>
                <a:cs typeface="Leelawadee"/>
                <a:sym typeface="Leelawadee"/>
              </a:rPr>
              <a:t>Title VI</a:t>
            </a:r>
            <a:r>
              <a:rPr lang="en-US" sz="1600" b="0" i="0" u="none" strike="noStrike" cap="none">
                <a:solidFill>
                  <a:schemeClr val="dk1"/>
                </a:solidFill>
                <a:latin typeface="Leelawadee"/>
                <a:ea typeface="Leelawadee"/>
                <a:cs typeface="Leelawadee"/>
                <a:sym typeface="Leelawadee"/>
              </a:rPr>
              <a:t>, if applicable.                 </a:t>
            </a:r>
            <a:r>
              <a:rPr lang="en-US" sz="1600" b="0" i="1" u="none" strike="noStrike" cap="none">
                <a:solidFill>
                  <a:schemeClr val="dk1"/>
                </a:solidFill>
                <a:latin typeface="Leelawadee"/>
                <a:ea typeface="Leelawadee"/>
                <a:cs typeface="Leelawadee"/>
                <a:sym typeface="Leelawadee"/>
              </a:rPr>
              <a:t>Sec. 307 (a)(2l)(A)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1" u="none" strike="noStrike" cap="none">
              <a:solidFill>
                <a:schemeClr val="dk1"/>
              </a:solidFill>
              <a:latin typeface="Leelawadee"/>
              <a:ea typeface="Leelawadee"/>
              <a:cs typeface="Leelawadee"/>
              <a:sym typeface="Leelawadee"/>
            </a:endParaRPr>
          </a:p>
        </p:txBody>
      </p:sp>
      <p:pic>
        <p:nvPicPr>
          <p:cNvPr id="717" name="Google Shape;717;p36" descr="GLITC icon"/>
          <p:cNvPicPr preferRelativeResize="0"/>
          <p:nvPr/>
        </p:nvPicPr>
        <p:blipFill rotWithShape="1">
          <a:blip r:embed="rId3">
            <a:alphaModFix/>
          </a:blip>
          <a:srcRect/>
          <a:stretch/>
        </p:blipFill>
        <p:spPr>
          <a:xfrm>
            <a:off x="969962" y="5305425"/>
            <a:ext cx="1033462" cy="1393825"/>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37"/>
          <p:cNvSpPr txBox="1">
            <a:spLocks noGrp="1"/>
          </p:cNvSpPr>
          <p:nvPr>
            <p:ph type="title"/>
          </p:nvPr>
        </p:nvSpPr>
        <p:spPr>
          <a:xfrm>
            <a:off x="1460500" y="628650"/>
            <a:ext cx="7162800" cy="8572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Leelawadee"/>
              <a:buNone/>
            </a:pPr>
            <a:r>
              <a:rPr lang="en-US" sz="3200" b="1" i="0" u="none">
                <a:solidFill>
                  <a:srgbClr val="262626"/>
                </a:solidFill>
                <a:latin typeface="Leelawadee"/>
                <a:ea typeface="Leelawadee"/>
                <a:cs typeface="Leelawadee"/>
                <a:sym typeface="Leelawadee"/>
              </a:rPr>
              <a:t>Older Americans Act</a:t>
            </a:r>
            <a:endParaRPr/>
          </a:p>
        </p:txBody>
      </p:sp>
      <p:sp>
        <p:nvSpPr>
          <p:cNvPr id="727" name="Google Shape;727;p37"/>
          <p:cNvSpPr txBox="1"/>
          <p:nvPr/>
        </p:nvSpPr>
        <p:spPr>
          <a:xfrm>
            <a:off x="1676400" y="1600200"/>
            <a:ext cx="6400800" cy="42005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Noto Sans Symbols"/>
              <a:buChar char="❑"/>
            </a:pPr>
            <a:r>
              <a:rPr lang="en-US" sz="2000" b="1" i="0" u="none" strike="noStrike" cap="none">
                <a:solidFill>
                  <a:schemeClr val="dk1"/>
                </a:solidFill>
                <a:latin typeface="Leelawadee"/>
                <a:ea typeface="Leelawadee"/>
                <a:cs typeface="Leelawadee"/>
                <a:sym typeface="Leelawadee"/>
              </a:rPr>
              <a:t>Additional Requirements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600"/>
              </a:spcBef>
              <a:spcAft>
                <a:spcPts val="0"/>
              </a:spcAft>
              <a:buClr>
                <a:schemeClr val="dk1"/>
              </a:buClr>
              <a:buSzPts val="1600"/>
              <a:buFont typeface="Leelawadee"/>
              <a:buNone/>
            </a:pPr>
            <a:r>
              <a:rPr lang="en-US" sz="1600" b="0" i="0" u="none" strike="noStrike" cap="none">
                <a:solidFill>
                  <a:schemeClr val="dk1"/>
                </a:solidFill>
                <a:latin typeface="Leelawadee"/>
                <a:ea typeface="Leelawadee"/>
                <a:cs typeface="Leelawadee"/>
                <a:sym typeface="Leelawadee"/>
              </a:rPr>
              <a:t>Each </a:t>
            </a:r>
            <a:r>
              <a:rPr lang="en-US" sz="1600" b="1" i="0" u="none" strike="noStrike" cap="none">
                <a:solidFill>
                  <a:schemeClr val="dk1"/>
                </a:solidFill>
                <a:latin typeface="Leelawadee"/>
                <a:ea typeface="Leelawadee"/>
                <a:cs typeface="Leelawadee"/>
                <a:sym typeface="Leelawadee"/>
              </a:rPr>
              <a:t>area plan </a:t>
            </a:r>
            <a:r>
              <a:rPr lang="en-US" sz="1600" b="0" i="0" u="none" strike="noStrike" cap="none">
                <a:solidFill>
                  <a:schemeClr val="dk1"/>
                </a:solidFill>
                <a:latin typeface="Leelawadee"/>
                <a:ea typeface="Leelawadee"/>
                <a:cs typeface="Leelawadee"/>
                <a:sym typeface="Leelawadee"/>
              </a:rPr>
              <a:t>shall provide,  through  a comprehensive and coordinated  system, for supportive  services, nutrition services, and where appropriate, for  the  establishment,   maintenance,  or  construction of  multipurpose  senior  centers, within  the  planning  and  service area covered by the  plan,  including  determining  the extent of need for supportive services, nutrition services, and multipurpose senior centers in such areas </a:t>
            </a:r>
            <a:r>
              <a:rPr lang="en-US" sz="1600" b="1" i="0" u="none" strike="noStrike" cap="none">
                <a:solidFill>
                  <a:schemeClr val="dk1"/>
                </a:solidFill>
                <a:latin typeface="Leelawadee"/>
                <a:ea typeface="Leelawadee"/>
                <a:cs typeface="Leelawadee"/>
                <a:sym typeface="Leelawadee"/>
              </a:rPr>
              <a:t>(taking into consideration,  among other  things, the number of older individuals who are Indians residing in such areas)</a:t>
            </a:r>
            <a:r>
              <a:rPr lang="en-US" sz="1600" b="0" i="0" u="none" strike="noStrike" cap="none">
                <a:solidFill>
                  <a:schemeClr val="dk1"/>
                </a:solidFill>
                <a:latin typeface="Leelawadee"/>
                <a:ea typeface="Leelawadee"/>
                <a:cs typeface="Leelawadee"/>
                <a:sym typeface="Leelawadee"/>
              </a:rPr>
              <a:t>, evaluating the effectiveness of the use of resources in meeting such need, and entering  into agreements with providers of supportive  services, nutrition  services, or multipurpose  senior centers in such area, for the provision of such services or center to meet such need.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Leelawadee"/>
              <a:ea typeface="Leelawadee"/>
              <a:cs typeface="Leelawadee"/>
              <a:sym typeface="Leelawadee"/>
            </a:endParaRPr>
          </a:p>
        </p:txBody>
      </p:sp>
      <p:pic>
        <p:nvPicPr>
          <p:cNvPr id="726" name="Google Shape;726;p37" descr="GLITC icon"/>
          <p:cNvPicPr preferRelativeResize="0"/>
          <p:nvPr/>
        </p:nvPicPr>
        <p:blipFill rotWithShape="1">
          <a:blip r:embed="rId3">
            <a:alphaModFix/>
          </a:blip>
          <a:srcRect/>
          <a:stretch/>
        </p:blipFill>
        <p:spPr>
          <a:xfrm>
            <a:off x="969962" y="5305425"/>
            <a:ext cx="1033462" cy="1393825"/>
          </a:xfrm>
          <a:prstGeom prst="rect">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38"/>
          <p:cNvSpPr txBox="1">
            <a:spLocks noGrp="1"/>
          </p:cNvSpPr>
          <p:nvPr>
            <p:ph type="title"/>
          </p:nvPr>
        </p:nvSpPr>
        <p:spPr>
          <a:xfrm>
            <a:off x="1460500" y="628650"/>
            <a:ext cx="7162800" cy="8572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Leelawadee"/>
              <a:buNone/>
            </a:pPr>
            <a:r>
              <a:rPr lang="en-US" sz="3200" b="1" i="0" u="none" dirty="0">
                <a:solidFill>
                  <a:srgbClr val="262626"/>
                </a:solidFill>
                <a:latin typeface="Leelawadee"/>
                <a:ea typeface="Leelawadee"/>
                <a:cs typeface="Leelawadee"/>
                <a:sym typeface="Leelawadee"/>
              </a:rPr>
              <a:t>Older Americans Act</a:t>
            </a:r>
            <a:endParaRPr dirty="0"/>
          </a:p>
        </p:txBody>
      </p:sp>
      <p:sp>
        <p:nvSpPr>
          <p:cNvPr id="736" name="Google Shape;736;p38">
            <a:extLst>
              <a:ext uri="{C183D7F6-B498-43B3-948B-1728B52AA6E4}">
                <adec:decorative xmlns:adec="http://schemas.microsoft.com/office/drawing/2017/decorative" val="1"/>
              </a:ext>
            </a:extLst>
          </p:cNvPr>
          <p:cNvSpPr txBox="1"/>
          <p:nvPr/>
        </p:nvSpPr>
        <p:spPr>
          <a:xfrm>
            <a:off x="1493837" y="1431925"/>
            <a:ext cx="693420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37" name="Google Shape;737;p38"/>
          <p:cNvSpPr txBox="1"/>
          <p:nvPr/>
        </p:nvSpPr>
        <p:spPr>
          <a:xfrm>
            <a:off x="1676400" y="1524000"/>
            <a:ext cx="6497637" cy="37814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Noto Sans Symbols"/>
              <a:buChar char="❑"/>
            </a:pPr>
            <a:r>
              <a:rPr lang="en-US" sz="2000" b="1" i="0" u="none" strike="noStrike" cap="none" dirty="0">
                <a:solidFill>
                  <a:schemeClr val="dk1"/>
                </a:solidFill>
                <a:latin typeface="Leelawadee"/>
                <a:ea typeface="Leelawadee"/>
                <a:cs typeface="Leelawadee"/>
                <a:sym typeface="Leelawadee"/>
              </a:rPr>
              <a:t>Additional Requirements</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600"/>
              </a:spcBef>
              <a:spcAft>
                <a:spcPts val="0"/>
              </a:spcAft>
              <a:buClr>
                <a:schemeClr val="dk1"/>
              </a:buClr>
              <a:buSzPts val="1600"/>
              <a:buFont typeface="Century Gothic"/>
              <a:buNone/>
            </a:pPr>
            <a:r>
              <a:rPr lang="en-US" sz="1600" b="0" i="0" u="none" strike="noStrike" cap="none" dirty="0">
                <a:solidFill>
                  <a:schemeClr val="dk1"/>
                </a:solidFill>
                <a:latin typeface="Century Gothic"/>
                <a:ea typeface="Century Gothic"/>
                <a:cs typeface="Century Gothic"/>
                <a:sym typeface="Century Gothic"/>
              </a:rPr>
              <a:t>An area agency on  aging (AAA), in cooperation  with governmental  officials, state agencies, </a:t>
            </a:r>
            <a:r>
              <a:rPr lang="en-US" sz="1600" b="1" i="0" u="none" strike="noStrike" cap="none" dirty="0">
                <a:solidFill>
                  <a:schemeClr val="dk1"/>
                </a:solidFill>
                <a:latin typeface="Century Gothic"/>
                <a:ea typeface="Century Gothic"/>
                <a:cs typeface="Century Gothic"/>
                <a:sym typeface="Century Gothic"/>
              </a:rPr>
              <a:t>tribal organizations</a:t>
            </a:r>
            <a:r>
              <a:rPr lang="en-US" sz="1600" b="0" i="0" u="none" strike="noStrike" cap="none" dirty="0">
                <a:solidFill>
                  <a:schemeClr val="dk1"/>
                </a:solidFill>
                <a:latin typeface="Century Gothic"/>
                <a:ea typeface="Century Gothic"/>
                <a:cs typeface="Century Gothic"/>
                <a:sym typeface="Century Gothic"/>
              </a:rPr>
              <a:t>, or local entities, </a:t>
            </a:r>
            <a:r>
              <a:rPr lang="en-US" sz="1600" b="1" i="0" u="none" strike="noStrike" cap="none" dirty="0">
                <a:solidFill>
                  <a:schemeClr val="dk1"/>
                </a:solidFill>
                <a:latin typeface="Century Gothic"/>
                <a:ea typeface="Century Gothic"/>
                <a:cs typeface="Century Gothic"/>
                <a:sym typeface="Century Gothic"/>
              </a:rPr>
              <a:t>may make recommendations </a:t>
            </a:r>
            <a:r>
              <a:rPr lang="en-US" sz="1600" b="0" i="0" u="none" strike="noStrike" cap="none" dirty="0">
                <a:solidFill>
                  <a:schemeClr val="dk1"/>
                </a:solidFill>
                <a:latin typeface="Century Gothic"/>
                <a:ea typeface="Century Gothic"/>
                <a:cs typeface="Century Gothic"/>
                <a:sym typeface="Century Gothic"/>
              </a:rPr>
              <a:t>to government  officials in  the  planning  and  service area and  the state, on  actions  determined  by the AAA </a:t>
            </a:r>
            <a:r>
              <a:rPr lang="en-US" sz="1600" b="1" i="0" u="none" strike="noStrike" cap="none" dirty="0">
                <a:solidFill>
                  <a:schemeClr val="dk1"/>
                </a:solidFill>
                <a:latin typeface="Century Gothic"/>
                <a:ea typeface="Century Gothic"/>
                <a:cs typeface="Century Gothic"/>
                <a:sym typeface="Century Gothic"/>
              </a:rPr>
              <a:t>to build  the capacity </a:t>
            </a:r>
            <a:r>
              <a:rPr lang="en-US" sz="1600" b="0" i="0" u="none" strike="noStrike" cap="none" dirty="0">
                <a:solidFill>
                  <a:schemeClr val="dk1"/>
                </a:solidFill>
                <a:latin typeface="Century Gothic"/>
                <a:ea typeface="Century Gothic"/>
                <a:cs typeface="Century Gothic"/>
                <a:sym typeface="Century Gothic"/>
              </a:rPr>
              <a:t>in the  planning  and service area to meet the needs of older individuals for health and human services, land use, housing, transportation,  public safety, workforce, and economic  development, recreation, education, civic engagement, emergency preparedness, and any other service as determined  by such agency.</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1600"/>
              <a:buFont typeface="Century Gothic"/>
              <a:buNone/>
            </a:pPr>
            <a:endParaRPr sz="1600" b="0" i="0" u="none" strike="noStrike" cap="none" dirty="0">
              <a:solidFill>
                <a:schemeClr val="dk1"/>
              </a:solidFill>
              <a:latin typeface="Leelawadee"/>
              <a:ea typeface="Leelawadee"/>
              <a:cs typeface="Leelawadee"/>
              <a:sym typeface="Leelawadee"/>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Leelawadee"/>
              <a:ea typeface="Leelawadee"/>
              <a:cs typeface="Leelawadee"/>
              <a:sym typeface="Leelawadee"/>
            </a:endParaRPr>
          </a:p>
        </p:txBody>
      </p:sp>
      <p:pic>
        <p:nvPicPr>
          <p:cNvPr id="735" name="Google Shape;735;p38" descr="GLITC icon"/>
          <p:cNvPicPr preferRelativeResize="0"/>
          <p:nvPr/>
        </p:nvPicPr>
        <p:blipFill rotWithShape="1">
          <a:blip r:embed="rId3">
            <a:alphaModFix/>
          </a:blip>
          <a:srcRect/>
          <a:stretch/>
        </p:blipFill>
        <p:spPr>
          <a:xfrm>
            <a:off x="969962" y="5305425"/>
            <a:ext cx="1033462" cy="1393825"/>
          </a:xfrm>
          <a:prstGeom prst="rect">
            <a:avLst/>
          </a:prstGeom>
          <a:noFill/>
          <a:ln>
            <a:noFill/>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39"/>
          <p:cNvSpPr txBox="1">
            <a:spLocks noGrp="1"/>
          </p:cNvSpPr>
          <p:nvPr>
            <p:ph type="title"/>
          </p:nvPr>
        </p:nvSpPr>
        <p:spPr>
          <a:xfrm>
            <a:off x="1460500" y="628650"/>
            <a:ext cx="7162800" cy="8572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Leelawadee"/>
              <a:buNone/>
            </a:pPr>
            <a:r>
              <a:rPr lang="en-US" sz="3200" b="1" i="0" u="none">
                <a:solidFill>
                  <a:srgbClr val="262626"/>
                </a:solidFill>
                <a:latin typeface="Leelawadee"/>
                <a:ea typeface="Leelawadee"/>
                <a:cs typeface="Leelawadee"/>
                <a:sym typeface="Leelawadee"/>
              </a:rPr>
              <a:t>Older Americans Act</a:t>
            </a:r>
            <a:endParaRPr/>
          </a:p>
        </p:txBody>
      </p:sp>
      <p:sp>
        <p:nvSpPr>
          <p:cNvPr id="747" name="Google Shape;747;p39"/>
          <p:cNvSpPr txBox="1"/>
          <p:nvPr/>
        </p:nvSpPr>
        <p:spPr>
          <a:xfrm>
            <a:off x="1493837" y="1143000"/>
            <a:ext cx="7162800" cy="51863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Noto Sans Symbols"/>
              <a:buChar char="❑"/>
            </a:pPr>
            <a:r>
              <a:rPr lang="en-US" sz="2000" b="1" i="0" u="none" strike="noStrike" cap="none">
                <a:solidFill>
                  <a:schemeClr val="dk1"/>
                </a:solidFill>
                <a:latin typeface="Leelawadee"/>
                <a:ea typeface="Leelawadee"/>
                <a:cs typeface="Leelawadee"/>
                <a:sym typeface="Leelawadee"/>
              </a:rPr>
              <a:t>Additional Requirements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600"/>
              </a:spcBef>
              <a:spcAft>
                <a:spcPts val="0"/>
              </a:spcAft>
              <a:buClr>
                <a:schemeClr val="dk1"/>
              </a:buClr>
              <a:buSzPts val="1600"/>
              <a:buFont typeface="Century Gothic"/>
              <a:buNone/>
            </a:pPr>
            <a:r>
              <a:rPr lang="en-US" sz="1600" b="0" i="0" u="none" strike="noStrike" cap="none">
                <a:solidFill>
                  <a:schemeClr val="dk1"/>
                </a:solidFill>
                <a:latin typeface="Century Gothic"/>
                <a:ea typeface="Century Gothic"/>
                <a:cs typeface="Century Gothic"/>
                <a:sym typeface="Century Gothic"/>
              </a:rPr>
              <a:t>If there is </a:t>
            </a:r>
            <a:r>
              <a:rPr lang="en-US" sz="1600" b="1" i="0" u="none" strike="noStrike" cap="none">
                <a:solidFill>
                  <a:schemeClr val="dk1"/>
                </a:solidFill>
                <a:latin typeface="Century Gothic"/>
                <a:ea typeface="Century Gothic"/>
                <a:cs typeface="Century Gothic"/>
                <a:sym typeface="Century Gothic"/>
              </a:rPr>
              <a:t>a significant population  </a:t>
            </a:r>
            <a:r>
              <a:rPr lang="en-US" sz="1600" b="0" i="0" u="none" strike="noStrike" cap="none">
                <a:solidFill>
                  <a:schemeClr val="dk1"/>
                </a:solidFill>
                <a:latin typeface="Century Gothic"/>
                <a:ea typeface="Century Gothic"/>
                <a:cs typeface="Century Gothic"/>
                <a:sym typeface="Century Gothic"/>
              </a:rPr>
              <a:t>of older individuals who are Indians in the planning and service area of the AAA, the AAA </a:t>
            </a:r>
            <a:r>
              <a:rPr lang="en-US" sz="1600" b="1" i="0" u="none" strike="noStrike" cap="none">
                <a:solidFill>
                  <a:schemeClr val="dk1"/>
                </a:solidFill>
                <a:latin typeface="Century Gothic"/>
                <a:ea typeface="Century Gothic"/>
                <a:cs typeface="Century Gothic"/>
                <a:sym typeface="Century Gothic"/>
              </a:rPr>
              <a:t>shall conduct outreach</a:t>
            </a:r>
            <a:r>
              <a:rPr lang="en-US" sz="1600" b="0" i="0" u="none" strike="noStrike" cap="none">
                <a:solidFill>
                  <a:schemeClr val="dk1"/>
                </a:solidFill>
                <a:latin typeface="Century Gothic"/>
                <a:ea typeface="Century Gothic"/>
                <a:cs typeface="Century Gothic"/>
                <a:sym typeface="Century Gothic"/>
              </a:rPr>
              <a:t> activities to identify such individuals in such area and shall inform such individuals of the availability of assistance under this Act.</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1600"/>
              <a:buFont typeface="Century Gothic"/>
              <a:buNone/>
            </a:pPr>
            <a:r>
              <a:rPr lang="en-US" sz="1600" b="0" i="0" u="none" strike="noStrike" cap="none">
                <a:solidFill>
                  <a:schemeClr val="dk1"/>
                </a:solidFill>
                <a:latin typeface="Century Gothic"/>
                <a:ea typeface="Century Gothic"/>
                <a:cs typeface="Century Gothic"/>
                <a:sym typeface="Century Gothic"/>
              </a:rPr>
              <a:t>Provide information and assurances concerning services to older individuals who are Native Americans including information concerning whether there is a significant population of older Native Americans in the planning and service area and if so, an assurance that the AAA will pursue activities, including outreach, to </a:t>
            </a:r>
            <a:r>
              <a:rPr lang="en-US" sz="1600" b="1" i="0" u="none" strike="noStrike" cap="none">
                <a:solidFill>
                  <a:schemeClr val="dk1"/>
                </a:solidFill>
                <a:latin typeface="Century Gothic"/>
                <a:ea typeface="Century Gothic"/>
                <a:cs typeface="Century Gothic"/>
                <a:sym typeface="Century Gothic"/>
              </a:rPr>
              <a:t>increase access of those older Native Americans </a:t>
            </a:r>
            <a:r>
              <a:rPr lang="en-US" sz="1600" b="0" i="0" u="none" strike="noStrike" cap="none">
                <a:solidFill>
                  <a:schemeClr val="dk1"/>
                </a:solidFill>
                <a:latin typeface="Century Gothic"/>
                <a:ea typeface="Century Gothic"/>
                <a:cs typeface="Century Gothic"/>
                <a:sym typeface="Century Gothic"/>
              </a:rPr>
              <a:t>to programs and benefits provided under this title; an assurance that the AAA will, to the maximum extent practicable, coordinate the services the agency provides under this title with services provided under Title VI; and an assurance that the AAA will make services under the area plan available, </a:t>
            </a:r>
            <a:r>
              <a:rPr lang="en-US" sz="1600" b="1" i="0" u="none" strike="noStrike" cap="none">
                <a:solidFill>
                  <a:schemeClr val="dk1"/>
                </a:solidFill>
                <a:latin typeface="Century Gothic"/>
                <a:ea typeface="Century Gothic"/>
                <a:cs typeface="Century Gothic"/>
                <a:sym typeface="Century Gothic"/>
              </a:rPr>
              <a:t>to the same extent</a:t>
            </a:r>
            <a:r>
              <a:rPr lang="en-US" sz="1600" b="0" i="0" u="none" strike="noStrike" cap="none">
                <a:solidFill>
                  <a:schemeClr val="dk1"/>
                </a:solidFill>
                <a:latin typeface="Century Gothic"/>
                <a:ea typeface="Century Gothic"/>
                <a:cs typeface="Century Gothic"/>
                <a:sym typeface="Century Gothic"/>
              </a:rPr>
              <a:t> as such services are available to older individuals within the planning and service area, to older Native Americans.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entury Gothic"/>
              <a:ea typeface="Century Gothic"/>
              <a:cs typeface="Century Gothic"/>
              <a:sym typeface="Century Gothic"/>
            </a:endParaRPr>
          </a:p>
        </p:txBody>
      </p:sp>
      <p:pic>
        <p:nvPicPr>
          <p:cNvPr id="745" name="Google Shape;745;p39" descr="GLITC icon"/>
          <p:cNvPicPr preferRelativeResize="0"/>
          <p:nvPr/>
        </p:nvPicPr>
        <p:blipFill rotWithShape="1">
          <a:blip r:embed="rId3">
            <a:alphaModFix/>
          </a:blip>
          <a:srcRect/>
          <a:stretch/>
        </p:blipFill>
        <p:spPr>
          <a:xfrm>
            <a:off x="969962" y="5305425"/>
            <a:ext cx="1033462" cy="1393825"/>
          </a:xfrm>
          <a:prstGeom prst="rect">
            <a:avLst/>
          </a:prstGeom>
          <a:noFill/>
          <a:ln>
            <a:noFill/>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40"/>
          <p:cNvSpPr txBox="1">
            <a:spLocks noGrp="1"/>
          </p:cNvSpPr>
          <p:nvPr>
            <p:ph type="title"/>
          </p:nvPr>
        </p:nvSpPr>
        <p:spPr>
          <a:xfrm>
            <a:off x="1460500" y="628650"/>
            <a:ext cx="7162800" cy="8572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Leelawadee"/>
              <a:buNone/>
            </a:pPr>
            <a:r>
              <a:rPr lang="en-US" sz="3200" b="1" i="0" u="none">
                <a:solidFill>
                  <a:srgbClr val="262626"/>
                </a:solidFill>
                <a:latin typeface="Leelawadee"/>
                <a:ea typeface="Leelawadee"/>
                <a:cs typeface="Leelawadee"/>
                <a:sym typeface="Leelawadee"/>
              </a:rPr>
              <a:t>Older Americans Act</a:t>
            </a:r>
            <a:endParaRPr/>
          </a:p>
        </p:txBody>
      </p:sp>
      <p:sp>
        <p:nvSpPr>
          <p:cNvPr id="757" name="Google Shape;757;p40"/>
          <p:cNvSpPr txBox="1"/>
          <p:nvPr/>
        </p:nvSpPr>
        <p:spPr>
          <a:xfrm>
            <a:off x="1600200" y="1722437"/>
            <a:ext cx="7162800" cy="4446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Noto Sans Symbols"/>
              <a:buChar char="❑"/>
            </a:pPr>
            <a:r>
              <a:rPr lang="en-US" sz="2000" b="1" i="0" u="none" strike="noStrike" cap="none">
                <a:solidFill>
                  <a:schemeClr val="dk1"/>
                </a:solidFill>
                <a:latin typeface="Leelawadee"/>
                <a:ea typeface="Leelawadee"/>
                <a:cs typeface="Leelawadee"/>
                <a:sym typeface="Leelawadee"/>
              </a:rPr>
              <a:t>Additional Requirements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600"/>
              </a:spcBef>
              <a:spcAft>
                <a:spcPts val="0"/>
              </a:spcAft>
              <a:buClr>
                <a:schemeClr val="dk1"/>
              </a:buClr>
              <a:buSzPts val="1600"/>
              <a:buFont typeface="Century Gothic"/>
              <a:buNone/>
            </a:pPr>
            <a:r>
              <a:rPr lang="en-US" sz="1600" b="1" i="0" u="none" strike="noStrike" cap="none">
                <a:solidFill>
                  <a:schemeClr val="dk1"/>
                </a:solidFill>
                <a:latin typeface="Century Gothic"/>
                <a:ea typeface="Century Gothic"/>
                <a:cs typeface="Century Gothic"/>
                <a:sym typeface="Century Gothic"/>
              </a:rPr>
              <a:t>State plans </a:t>
            </a:r>
            <a:r>
              <a:rPr lang="en-US" sz="1600" b="0" i="0" u="none" strike="noStrike" cap="none">
                <a:solidFill>
                  <a:schemeClr val="dk1"/>
                </a:solidFill>
                <a:latin typeface="Century Gothic"/>
                <a:ea typeface="Century Gothic"/>
                <a:cs typeface="Century Gothic"/>
                <a:sym typeface="Century Gothic"/>
              </a:rPr>
              <a:t>will assure that the state agency will pursue activities to </a:t>
            </a:r>
            <a:r>
              <a:rPr lang="en-US" sz="1600" b="1" i="0" u="none" strike="noStrike" cap="none">
                <a:solidFill>
                  <a:schemeClr val="dk1"/>
                </a:solidFill>
                <a:latin typeface="Century Gothic"/>
                <a:ea typeface="Century Gothic"/>
                <a:cs typeface="Century Gothic"/>
                <a:sym typeface="Century Gothic"/>
              </a:rPr>
              <a:t>increase access by older individuals who are Native Americans</a:t>
            </a:r>
            <a:r>
              <a:rPr lang="en-US" sz="1600" b="0" i="0" u="none" strike="noStrike" cap="none">
                <a:solidFill>
                  <a:schemeClr val="dk1"/>
                </a:solidFill>
                <a:latin typeface="Century Gothic"/>
                <a:ea typeface="Century Gothic"/>
                <a:cs typeface="Century Gothic"/>
                <a:sym typeface="Century Gothic"/>
              </a:rPr>
              <a:t> to all aging programs and benefits provided by the agency, including programs and benefits provided under this title, if applicable, and specify the ways in which the state agency intends to implement  the activities.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1600"/>
              <a:buFont typeface="Century Gothic"/>
              <a:buNone/>
            </a:pPr>
            <a:endParaRPr sz="1600" b="0" i="0" u="none" strike="noStrike" cap="none">
              <a:solidFill>
                <a:schemeClr val="dk1"/>
              </a:solidFill>
              <a:latin typeface="Century Gothic"/>
              <a:ea typeface="Century Gothic"/>
              <a:cs typeface="Century Gothic"/>
              <a:sym typeface="Century Gothic"/>
            </a:endParaRPr>
          </a:p>
          <a:p>
            <a:pPr marL="457200" marR="0" lvl="1" indent="0" algn="l" rtl="0">
              <a:lnSpc>
                <a:spcPct val="100000"/>
              </a:lnSpc>
              <a:spcBef>
                <a:spcPts val="0"/>
              </a:spcBef>
              <a:spcAft>
                <a:spcPts val="0"/>
              </a:spcAft>
              <a:buClr>
                <a:schemeClr val="dk1"/>
              </a:buClr>
              <a:buSzPts val="1600"/>
              <a:buFont typeface="Century Gothic"/>
              <a:buNone/>
            </a:pPr>
            <a:r>
              <a:rPr lang="en-US" sz="1600" b="1" i="0" u="none" strike="noStrike" cap="none">
                <a:solidFill>
                  <a:schemeClr val="dk1"/>
                </a:solidFill>
                <a:latin typeface="Century Gothic"/>
                <a:ea typeface="Century Gothic"/>
                <a:cs typeface="Century Gothic"/>
                <a:sym typeface="Century Gothic"/>
              </a:rPr>
              <a:t>State plans shall</a:t>
            </a:r>
            <a:r>
              <a:rPr lang="en-US" sz="1600" b="0" i="0" u="none" strike="noStrike" cap="none">
                <a:solidFill>
                  <a:schemeClr val="dk1"/>
                </a:solidFill>
                <a:latin typeface="Century Gothic"/>
                <a:ea typeface="Century Gothic"/>
                <a:cs typeface="Century Gothic"/>
                <a:sym typeface="Century Gothic"/>
              </a:rPr>
              <a:t> provide assurance that the state </a:t>
            </a:r>
            <a:r>
              <a:rPr lang="en-US" sz="1600" b="1" i="0" u="none" strike="noStrike" cap="none">
                <a:solidFill>
                  <a:schemeClr val="dk1"/>
                </a:solidFill>
                <a:latin typeface="Century Gothic"/>
                <a:ea typeface="Century Gothic"/>
                <a:cs typeface="Century Gothic"/>
                <a:sym typeface="Century Gothic"/>
              </a:rPr>
              <a:t>will coordinate public services within the state to assists </a:t>
            </a:r>
            <a:r>
              <a:rPr lang="en-US" sz="1600" b="0" i="0" u="none" strike="noStrike" cap="none">
                <a:solidFill>
                  <a:schemeClr val="dk1"/>
                </a:solidFill>
                <a:latin typeface="Century Gothic"/>
                <a:ea typeface="Century Gothic"/>
                <a:cs typeface="Century Gothic"/>
                <a:sym typeface="Century Gothic"/>
              </a:rPr>
              <a:t>older individuals to obtain transportation services associated with access to services provided under this title, to services </a:t>
            </a:r>
            <a:r>
              <a:rPr lang="en-US" sz="1600" b="1" i="0" u="none" strike="noStrike" cap="none">
                <a:solidFill>
                  <a:schemeClr val="dk1"/>
                </a:solidFill>
                <a:latin typeface="Century Gothic"/>
                <a:ea typeface="Century Gothic"/>
                <a:cs typeface="Century Gothic"/>
                <a:sym typeface="Century Gothic"/>
              </a:rPr>
              <a:t>under Title VI</a:t>
            </a:r>
            <a:r>
              <a:rPr lang="en-US" sz="1600" b="0" i="0" u="none" strike="noStrike" cap="none">
                <a:solidFill>
                  <a:schemeClr val="dk1"/>
                </a:solidFill>
                <a:latin typeface="Century Gothic"/>
                <a:ea typeface="Century Gothic"/>
                <a:cs typeface="Century Gothic"/>
                <a:sym typeface="Century Gothic"/>
              </a:rPr>
              <a:t>, to comprehensive counseling services, and to legal assistance.</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1600"/>
              <a:buFont typeface="Century Gothic"/>
              <a:buNone/>
            </a:pPr>
            <a:endParaRPr sz="1600" b="0" i="0" u="none" strike="noStrike" cap="none">
              <a:solidFill>
                <a:schemeClr val="dk1"/>
              </a:solidFill>
              <a:latin typeface="Century Gothic"/>
              <a:ea typeface="Century Gothic"/>
              <a:cs typeface="Century Gothic"/>
              <a:sym typeface="Century Gothic"/>
            </a:endParaRPr>
          </a:p>
          <a:p>
            <a:pPr marL="457200" marR="0" lvl="1" indent="0" algn="l" rtl="0">
              <a:lnSpc>
                <a:spcPct val="100000"/>
              </a:lnSpc>
              <a:spcBef>
                <a:spcPts val="0"/>
              </a:spcBef>
              <a:spcAft>
                <a:spcPts val="0"/>
              </a:spcAft>
              <a:buClr>
                <a:schemeClr val="dk1"/>
              </a:buClr>
              <a:buSzPts val="1600"/>
              <a:buFont typeface="Century Gothic"/>
              <a:buNone/>
            </a:pPr>
            <a:endParaRPr sz="1600" b="1" i="0" u="none" strike="noStrike" cap="none">
              <a:solidFill>
                <a:schemeClr val="dk1"/>
              </a:solidFill>
              <a:latin typeface="Century Gothic"/>
              <a:ea typeface="Century Gothic"/>
              <a:cs typeface="Century Gothic"/>
              <a:sym typeface="Century Gothic"/>
            </a:endParaRPr>
          </a:p>
          <a:p>
            <a:pPr marL="457200" marR="0" lvl="1" indent="0" algn="l" rtl="0">
              <a:lnSpc>
                <a:spcPct val="100000"/>
              </a:lnSpc>
              <a:spcBef>
                <a:spcPts val="0"/>
              </a:spcBef>
              <a:spcAft>
                <a:spcPts val="0"/>
              </a:spcAft>
              <a:buClr>
                <a:schemeClr val="dk1"/>
              </a:buClr>
              <a:buSzPts val="1600"/>
              <a:buFont typeface="Noto Sans Symbols"/>
              <a:buNone/>
            </a:pPr>
            <a:endParaRPr sz="16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entury Gothic"/>
              <a:ea typeface="Century Gothic"/>
              <a:cs typeface="Century Gothic"/>
              <a:sym typeface="Century Gothic"/>
            </a:endParaRPr>
          </a:p>
        </p:txBody>
      </p:sp>
      <p:pic>
        <p:nvPicPr>
          <p:cNvPr id="755" name="Google Shape;755;p40" descr="GLITC icon"/>
          <p:cNvPicPr preferRelativeResize="0"/>
          <p:nvPr/>
        </p:nvPicPr>
        <p:blipFill rotWithShape="1">
          <a:blip r:embed="rId3">
            <a:alphaModFix/>
          </a:blip>
          <a:srcRect/>
          <a:stretch/>
        </p:blipFill>
        <p:spPr>
          <a:xfrm>
            <a:off x="969962" y="5305425"/>
            <a:ext cx="1033462" cy="1393825"/>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41"/>
          <p:cNvSpPr txBox="1">
            <a:spLocks noGrp="1"/>
          </p:cNvSpPr>
          <p:nvPr>
            <p:ph type="title"/>
          </p:nvPr>
        </p:nvSpPr>
        <p:spPr>
          <a:xfrm>
            <a:off x="1371600" y="685800"/>
            <a:ext cx="7162800" cy="8572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Leelawadee"/>
              <a:buNone/>
            </a:pPr>
            <a:r>
              <a:rPr lang="en-US" sz="3200" b="1" i="0" u="none">
                <a:solidFill>
                  <a:srgbClr val="262626"/>
                </a:solidFill>
                <a:latin typeface="Leelawadee"/>
                <a:ea typeface="Leelawadee"/>
                <a:cs typeface="Leelawadee"/>
                <a:sym typeface="Leelawadee"/>
              </a:rPr>
              <a:t>Aging Plans</a:t>
            </a:r>
            <a:endParaRPr/>
          </a:p>
        </p:txBody>
      </p:sp>
      <p:sp>
        <p:nvSpPr>
          <p:cNvPr id="766" name="Google Shape;766;p41"/>
          <p:cNvSpPr txBox="1"/>
          <p:nvPr/>
        </p:nvSpPr>
        <p:spPr>
          <a:xfrm>
            <a:off x="1524000" y="1600200"/>
            <a:ext cx="7315200" cy="403225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chemeClr val="dk1"/>
              </a:buClr>
              <a:buSzPts val="1600"/>
              <a:buFont typeface="Georgia"/>
              <a:buNone/>
            </a:pPr>
            <a:r>
              <a:rPr lang="en-US" sz="1600" b="1" i="0" u="none" strike="noStrike" cap="none">
                <a:solidFill>
                  <a:schemeClr val="dk1"/>
                </a:solidFill>
                <a:latin typeface="Georgia"/>
                <a:ea typeface="Georgia"/>
                <a:cs typeface="Georgia"/>
                <a:sym typeface="Georgia"/>
              </a:rPr>
              <a:t>The State aging plan </a:t>
            </a:r>
            <a:r>
              <a:rPr lang="en-US" sz="1600" b="0" i="0" u="none" strike="noStrike" cap="none">
                <a:solidFill>
                  <a:schemeClr val="dk1"/>
                </a:solidFill>
                <a:latin typeface="Georgia"/>
                <a:ea typeface="Georgia"/>
                <a:cs typeface="Georgia"/>
                <a:sym typeface="Georgia"/>
              </a:rPr>
              <a:t>assures that the state agency will pursue activities to </a:t>
            </a:r>
            <a:r>
              <a:rPr lang="en-US" sz="1600" b="1" i="0" u="none" strike="noStrike" cap="none">
                <a:solidFill>
                  <a:schemeClr val="dk1"/>
                </a:solidFill>
                <a:latin typeface="Georgia"/>
                <a:ea typeface="Georgia"/>
                <a:cs typeface="Georgia"/>
                <a:sym typeface="Georgia"/>
              </a:rPr>
              <a:t>increase access by older individuals who are Native Americans</a:t>
            </a:r>
            <a:r>
              <a:rPr lang="en-US" sz="1600" b="0" i="0" u="none" strike="noStrike" cap="none">
                <a:solidFill>
                  <a:schemeClr val="dk1"/>
                </a:solidFill>
                <a:latin typeface="Georgia"/>
                <a:ea typeface="Georgia"/>
                <a:cs typeface="Georgia"/>
                <a:sym typeface="Georgia"/>
              </a:rPr>
              <a:t> to all aging programs and benefits provided by the agency, including programs and benefits provided under this title, if applicable, and specify the ways in which the state agency intends to implement  the activities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1600"/>
              <a:buFont typeface="Century Gothic"/>
              <a:buNone/>
            </a:pPr>
            <a:endParaRPr sz="1600" b="0" i="0" u="none" strike="noStrike" cap="none">
              <a:solidFill>
                <a:schemeClr val="dk1"/>
              </a:solidFill>
              <a:latin typeface="Georgia"/>
              <a:ea typeface="Georgia"/>
              <a:cs typeface="Georgia"/>
              <a:sym typeface="Georgia"/>
            </a:endParaRPr>
          </a:p>
          <a:p>
            <a:pPr marL="457200" marR="0" lvl="1" indent="0" algn="l" rtl="0">
              <a:lnSpc>
                <a:spcPct val="100000"/>
              </a:lnSpc>
              <a:spcBef>
                <a:spcPts val="0"/>
              </a:spcBef>
              <a:spcAft>
                <a:spcPts val="0"/>
              </a:spcAft>
              <a:buClr>
                <a:schemeClr val="dk1"/>
              </a:buClr>
              <a:buSzPts val="1600"/>
              <a:buFont typeface="Georgia"/>
              <a:buNone/>
            </a:pPr>
            <a:r>
              <a:rPr lang="en-US" sz="1600" b="0" i="0" u="none" strike="noStrike" cap="none">
                <a:solidFill>
                  <a:schemeClr val="dk1"/>
                </a:solidFill>
                <a:latin typeface="Georgia"/>
                <a:ea typeface="Georgia"/>
                <a:cs typeface="Georgia"/>
                <a:sym typeface="Georgia"/>
              </a:rPr>
              <a:t>The </a:t>
            </a:r>
            <a:r>
              <a:rPr lang="en-US" sz="1600" b="1" i="0" u="none" strike="noStrike" cap="none">
                <a:solidFill>
                  <a:schemeClr val="dk1"/>
                </a:solidFill>
                <a:latin typeface="Georgia"/>
                <a:ea typeface="Georgia"/>
                <a:cs typeface="Georgia"/>
                <a:sym typeface="Georgia"/>
              </a:rPr>
              <a:t>AAA</a:t>
            </a:r>
            <a:r>
              <a:rPr lang="en-US" sz="1600" b="0" i="0" u="none" strike="noStrike" cap="none">
                <a:solidFill>
                  <a:schemeClr val="dk1"/>
                </a:solidFill>
                <a:latin typeface="Georgia"/>
                <a:ea typeface="Georgia"/>
                <a:cs typeface="Georgia"/>
                <a:sym typeface="Georgia"/>
              </a:rPr>
              <a:t> also states in their aging plan that there will be a coordination between Title III and Title VI. In Wisconsin the Title III funds are contracted to the tribes to administer in their service areas, which are determined by each Tribe.</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1600"/>
              <a:buFont typeface="Century Gothic"/>
              <a:buNone/>
            </a:pPr>
            <a:endParaRPr sz="1600" b="0" i="0" u="none" strike="noStrike" cap="none">
              <a:solidFill>
                <a:schemeClr val="dk1"/>
              </a:solidFill>
              <a:latin typeface="Georgia"/>
              <a:ea typeface="Georgia"/>
              <a:cs typeface="Georgia"/>
              <a:sym typeface="Georgia"/>
            </a:endParaRPr>
          </a:p>
          <a:p>
            <a:pPr marL="457200" marR="0" lvl="1" indent="0" algn="l" rtl="0">
              <a:lnSpc>
                <a:spcPct val="100000"/>
              </a:lnSpc>
              <a:spcBef>
                <a:spcPts val="0"/>
              </a:spcBef>
              <a:spcAft>
                <a:spcPts val="0"/>
              </a:spcAft>
              <a:buClr>
                <a:schemeClr val="dk1"/>
              </a:buClr>
              <a:buSzPts val="1600"/>
              <a:buFont typeface="Georgia"/>
              <a:buNone/>
            </a:pPr>
            <a:r>
              <a:rPr lang="en-US" sz="1600" b="0" i="0" u="none" strike="noStrike" cap="none">
                <a:solidFill>
                  <a:schemeClr val="dk1"/>
                </a:solidFill>
                <a:latin typeface="Georgia"/>
                <a:ea typeface="Georgia"/>
                <a:cs typeface="Georgia"/>
                <a:sym typeface="Georgia"/>
              </a:rPr>
              <a:t>Tribes must engage older individuals in developing the </a:t>
            </a:r>
            <a:r>
              <a:rPr lang="en-US" sz="1600" b="1" i="0" u="none" strike="noStrike" cap="none">
                <a:solidFill>
                  <a:schemeClr val="dk1"/>
                </a:solidFill>
                <a:latin typeface="Georgia"/>
                <a:ea typeface="Georgia"/>
                <a:cs typeface="Georgia"/>
                <a:sym typeface="Georgia"/>
              </a:rPr>
              <a:t>Tribal Aging Plans</a:t>
            </a:r>
            <a:r>
              <a:rPr lang="en-US" sz="1600" b="0" i="0" u="none" strike="noStrike" cap="none">
                <a:solidFill>
                  <a:schemeClr val="dk1"/>
                </a:solidFill>
                <a:latin typeface="Georgia"/>
                <a:ea typeface="Georgia"/>
                <a:cs typeface="Georgia"/>
                <a:sym typeface="Georgia"/>
              </a:rPr>
              <a:t>, which identify needs and wants of the elders, which helps determine the  goals.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Georgia"/>
              <a:ea typeface="Georgia"/>
              <a:cs typeface="Georgia"/>
              <a:sym typeface="Georgia"/>
            </a:endParaRPr>
          </a:p>
        </p:txBody>
      </p:sp>
      <p:pic>
        <p:nvPicPr>
          <p:cNvPr id="765" name="Google Shape;765;p41" descr="GLITC icon"/>
          <p:cNvPicPr preferRelativeResize="0"/>
          <p:nvPr/>
        </p:nvPicPr>
        <p:blipFill rotWithShape="1">
          <a:blip r:embed="rId3">
            <a:alphaModFix/>
          </a:blip>
          <a:srcRect/>
          <a:stretch/>
        </p:blipFill>
        <p:spPr>
          <a:xfrm>
            <a:off x="969962" y="5305425"/>
            <a:ext cx="1033462" cy="1393825"/>
          </a:xfrm>
          <a:prstGeom prst="rect">
            <a:avLst/>
          </a:prstGeom>
          <a:noFill/>
          <a:ln>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42"/>
          <p:cNvSpPr txBox="1">
            <a:spLocks noGrp="1"/>
          </p:cNvSpPr>
          <p:nvPr>
            <p:ph type="title"/>
          </p:nvPr>
        </p:nvSpPr>
        <p:spPr>
          <a:xfrm>
            <a:off x="1460500" y="628650"/>
            <a:ext cx="7162800" cy="8572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Leelawadee"/>
              <a:buNone/>
            </a:pPr>
            <a:r>
              <a:rPr lang="en-US" sz="3200" b="1" i="0" u="none">
                <a:solidFill>
                  <a:srgbClr val="262626"/>
                </a:solidFill>
                <a:latin typeface="Leelawadee"/>
                <a:ea typeface="Leelawadee"/>
                <a:cs typeface="Leelawadee"/>
                <a:sym typeface="Leelawadee"/>
              </a:rPr>
              <a:t>Common Identity</a:t>
            </a:r>
            <a:endParaRPr/>
          </a:p>
        </p:txBody>
      </p:sp>
      <p:sp>
        <p:nvSpPr>
          <p:cNvPr id="775" name="Google Shape;775;p42"/>
          <p:cNvSpPr txBox="1"/>
          <p:nvPr/>
        </p:nvSpPr>
        <p:spPr>
          <a:xfrm>
            <a:off x="1449387" y="1263650"/>
            <a:ext cx="6629400" cy="40020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eelawadee"/>
              <a:buNone/>
            </a:pPr>
            <a:r>
              <a:rPr lang="en-US" sz="1800" b="0" i="0" u="none" strike="noStrike" cap="none">
                <a:solidFill>
                  <a:schemeClr val="dk1"/>
                </a:solidFill>
                <a:latin typeface="Leelawadee"/>
                <a:ea typeface="Leelawadee"/>
                <a:cs typeface="Leelawadee"/>
                <a:sym typeface="Leelawadee"/>
              </a:rPr>
              <a:t>In the autumn of 2005, the Director of </a:t>
            </a:r>
            <a:r>
              <a:rPr lang="en-US" sz="1800" b="1" i="1" u="none" strike="noStrike" cap="none">
                <a:solidFill>
                  <a:schemeClr val="dk1"/>
                </a:solidFill>
                <a:latin typeface="Leelawadee"/>
                <a:ea typeface="Leelawadee"/>
                <a:cs typeface="Leelawadee"/>
                <a:sym typeface="Leelawadee"/>
              </a:rPr>
              <a:t>Bureau of Aging and Disability Resources (BADR) </a:t>
            </a:r>
            <a:r>
              <a:rPr lang="en-US" sz="1800" b="0" i="0" u="none" strike="noStrike" cap="none">
                <a:solidFill>
                  <a:schemeClr val="dk1"/>
                </a:solidFill>
                <a:latin typeface="Leelawadee"/>
                <a:ea typeface="Leelawadee"/>
                <a:cs typeface="Leelawadee"/>
                <a:sym typeface="Leelawadee"/>
              </a:rPr>
              <a:t>appointed the membership of the </a:t>
            </a:r>
            <a:r>
              <a:rPr lang="en-US" sz="1800" b="1" i="1" u="none" strike="noStrike" cap="none">
                <a:solidFill>
                  <a:schemeClr val="dk1"/>
                </a:solidFill>
                <a:latin typeface="Leelawadee"/>
                <a:ea typeface="Leelawadee"/>
                <a:cs typeface="Leelawadee"/>
                <a:sym typeface="Leelawadee"/>
              </a:rPr>
              <a:t>Aging Network Leadership Council </a:t>
            </a:r>
            <a:r>
              <a:rPr lang="en-US" sz="1800" b="0" i="0" u="none" strike="noStrike" cap="none">
                <a:solidFill>
                  <a:schemeClr val="dk1"/>
                </a:solidFill>
                <a:latin typeface="Leelawadee"/>
                <a:ea typeface="Leelawadee"/>
                <a:cs typeface="Leelawadee"/>
                <a:sym typeface="Leelawadee"/>
              </a:rPr>
              <a:t>to help solicit public involvement regarding the desired outcomes identified in the Common Identity and create a fully developed plan to modernize the network.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800"/>
              <a:buFont typeface="Leelawadee"/>
              <a:buNone/>
            </a:pPr>
            <a:r>
              <a:rPr lang="en-US" sz="1800" b="0" i="0" u="none" strike="noStrike" cap="none">
                <a:solidFill>
                  <a:schemeClr val="dk1"/>
                </a:solidFill>
                <a:latin typeface="Leelawadee"/>
                <a:ea typeface="Leelawadee"/>
                <a:cs typeface="Leelawadee"/>
                <a:sym typeface="Leelawadee"/>
              </a:rPr>
              <a:t>The members of the Council were chosen to represent the rich variety of people and organizations in the Aging Network, as well as other interested constituencies. As a way to endorse a key element of the Common Identity, “</a:t>
            </a:r>
            <a:r>
              <a:rPr lang="en-US" sz="1800" b="0" i="1" u="none" strike="noStrike" cap="none">
                <a:solidFill>
                  <a:schemeClr val="dk1"/>
                </a:solidFill>
                <a:latin typeface="Leelawadee"/>
                <a:ea typeface="Leelawadee"/>
                <a:cs typeface="Leelawadee"/>
                <a:sym typeface="Leelawadee"/>
              </a:rPr>
              <a:t>Seniors Really in Charge,” </a:t>
            </a:r>
            <a:r>
              <a:rPr lang="en-US" sz="1800" b="0" i="0" u="none" strike="noStrike" cap="none">
                <a:solidFill>
                  <a:schemeClr val="dk1"/>
                </a:solidFill>
                <a:latin typeface="Leelawadee"/>
                <a:ea typeface="Leelawadee"/>
                <a:cs typeface="Leelawadee"/>
                <a:sym typeface="Leelawadee"/>
              </a:rPr>
              <a:t>a majority of the members (13 of 20) on the Leadership Council were older people.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800"/>
              <a:buFont typeface="Leelawadee"/>
              <a:buNone/>
            </a:pPr>
            <a:r>
              <a:rPr lang="en-US" sz="1800" b="0" i="0" u="none" strike="noStrike" cap="none">
                <a:solidFill>
                  <a:schemeClr val="dk1"/>
                </a:solidFill>
                <a:latin typeface="Leelawadee"/>
                <a:ea typeface="Leelawadee"/>
                <a:cs typeface="Leelawadee"/>
                <a:sym typeface="Leelawadee"/>
              </a:rPr>
              <a:t>To guide their work, they developed the following purpose:</a:t>
            </a:r>
            <a:endParaRPr sz="1400" b="0" i="0" u="none" strike="noStrike" cap="none">
              <a:solidFill>
                <a:srgbClr val="000000"/>
              </a:solidFill>
              <a:latin typeface="Arial"/>
              <a:ea typeface="Arial"/>
              <a:cs typeface="Arial"/>
              <a:sym typeface="Arial"/>
            </a:endParaRPr>
          </a:p>
        </p:txBody>
      </p:sp>
      <p:pic>
        <p:nvPicPr>
          <p:cNvPr id="774" name="Google Shape;774;p42" descr="GLITC icon"/>
          <p:cNvPicPr preferRelativeResize="0"/>
          <p:nvPr/>
        </p:nvPicPr>
        <p:blipFill rotWithShape="1">
          <a:blip r:embed="rId3">
            <a:alphaModFix/>
          </a:blip>
          <a:srcRect/>
          <a:stretch/>
        </p:blipFill>
        <p:spPr>
          <a:xfrm>
            <a:off x="969962" y="5305425"/>
            <a:ext cx="1033462" cy="1393825"/>
          </a:xfrm>
          <a:prstGeom prst="rect">
            <a:avLst/>
          </a:prstGeom>
          <a:noFill/>
          <a:ln>
            <a:noFill/>
          </a:ln>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43"/>
          <p:cNvSpPr txBox="1">
            <a:spLocks noGrp="1"/>
          </p:cNvSpPr>
          <p:nvPr>
            <p:ph type="title"/>
          </p:nvPr>
        </p:nvSpPr>
        <p:spPr>
          <a:xfrm>
            <a:off x="1460500" y="628650"/>
            <a:ext cx="7162800" cy="9191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Leelawadee"/>
              <a:buNone/>
            </a:pPr>
            <a:r>
              <a:rPr lang="en-US" sz="3200" b="1" i="0" u="none">
                <a:solidFill>
                  <a:srgbClr val="262626"/>
                </a:solidFill>
                <a:latin typeface="Leelawadee"/>
                <a:ea typeface="Leelawadee"/>
                <a:cs typeface="Leelawadee"/>
                <a:sym typeface="Leelawadee"/>
              </a:rPr>
              <a:t>Building A Common Identity for the Aging Network</a:t>
            </a:r>
            <a:endParaRPr/>
          </a:p>
        </p:txBody>
      </p:sp>
      <p:sp>
        <p:nvSpPr>
          <p:cNvPr id="784" name="Google Shape;784;p43"/>
          <p:cNvSpPr txBox="1"/>
          <p:nvPr/>
        </p:nvSpPr>
        <p:spPr>
          <a:xfrm>
            <a:off x="1676400" y="1762125"/>
            <a:ext cx="6629400" cy="37242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1800"/>
              <a:buFont typeface="Century Gothic"/>
              <a:buNone/>
            </a:pPr>
            <a:r>
              <a:rPr lang="en-US" sz="1800" b="0" i="1" u="none" strike="noStrike" cap="none">
                <a:solidFill>
                  <a:srgbClr val="404040"/>
                </a:solidFill>
                <a:latin typeface="Century Gothic"/>
                <a:ea typeface="Century Gothic"/>
                <a:cs typeface="Century Gothic"/>
                <a:sym typeface="Century Gothic"/>
              </a:rPr>
              <a:t>“We, the Leadership Council, realize and agree the Aging Network MUST change in order to survive. The Council, a diverse group of individuals, considered many points of view, engaged others, and explored the fiscal, political, technological, and geographical realities of change. We created this plan to assure that older people have a strong voice in public policy in Wisconsin and to assure that quality core services are readily accessible to older people. We believe this plan achieves this goal and honors the principles of the Older Americans Act.”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800"/>
              <a:buFont typeface="Century Gothic"/>
              <a:buNone/>
            </a:pPr>
            <a:endParaRPr sz="1800" b="0" i="1" u="none" strike="noStrike" cap="none">
              <a:solidFill>
                <a:schemeClr val="dk1"/>
              </a:solidFill>
              <a:latin typeface="Leelawadee"/>
              <a:ea typeface="Leelawadee"/>
              <a:cs typeface="Leelawadee"/>
              <a:sym typeface="Leelawadee"/>
            </a:endParaRPr>
          </a:p>
          <a:p>
            <a:pPr marL="0" marR="0" lvl="0" indent="0" algn="l" rtl="0">
              <a:lnSpc>
                <a:spcPct val="100000"/>
              </a:lnSpc>
              <a:spcBef>
                <a:spcPts val="600"/>
              </a:spcBef>
              <a:spcAft>
                <a:spcPts val="0"/>
              </a:spcAft>
              <a:buClr>
                <a:srgbClr val="000000"/>
              </a:buClr>
              <a:buSzPts val="1800"/>
              <a:buFont typeface="Arial"/>
              <a:buNone/>
            </a:pPr>
            <a:endParaRPr sz="1800" b="0" i="1" u="none" strike="noStrike" cap="none">
              <a:solidFill>
                <a:schemeClr val="dk1"/>
              </a:solidFill>
              <a:latin typeface="Leelawadee"/>
              <a:ea typeface="Leelawadee"/>
              <a:cs typeface="Leelawadee"/>
              <a:sym typeface="Leelawadee"/>
            </a:endParaRPr>
          </a:p>
        </p:txBody>
      </p:sp>
      <p:pic>
        <p:nvPicPr>
          <p:cNvPr id="783" name="Google Shape;783;p43" descr="GLITC icon"/>
          <p:cNvPicPr preferRelativeResize="0"/>
          <p:nvPr/>
        </p:nvPicPr>
        <p:blipFill rotWithShape="1">
          <a:blip r:embed="rId3">
            <a:alphaModFix/>
          </a:blip>
          <a:srcRect/>
          <a:stretch/>
        </p:blipFill>
        <p:spPr>
          <a:xfrm>
            <a:off x="969962" y="5305425"/>
            <a:ext cx="1033462" cy="1393825"/>
          </a:xfrm>
          <a:prstGeom prst="rect">
            <a:avLst/>
          </a:prstGeom>
          <a:noFill/>
          <a:ln>
            <a:noFill/>
          </a:ln>
        </p:spPr>
      </p:pic>
    </p:spTree>
  </p:cSld>
  <p:clrMapOvr>
    <a:masterClrMapping/>
  </p:clrMapOvr>
  <p:transition spd="slow">
    <p:fade thruBlk="1"/>
  </p:transition>
</p:sld>
</file>

<file path=ppt/theme/theme1.xml><?xml version="1.0" encoding="utf-8"?>
<a:theme xmlns:a="http://schemas.openxmlformats.org/drawingml/2006/main" name="Wisp">
  <a:themeElements>
    <a:clrScheme name="Wisp">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Wisp">
  <a:themeElements>
    <a:clrScheme name="Wisp">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Wisp">
  <a:themeElements>
    <a:clrScheme name="Wisp">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Wisp">
  <a:themeElements>
    <a:clrScheme name="Wisp">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Wisp">
  <a:themeElements>
    <a:clrScheme name="Wisp">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Wisp">
  <a:themeElements>
    <a:clrScheme name="Wisp">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Wisp">
  <a:themeElements>
    <a:clrScheme name="Wisp">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Wisp">
  <a:themeElements>
    <a:clrScheme name="Wisp">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Wisp">
  <a:themeElements>
    <a:clrScheme name="Wisp">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isp">
  <a:themeElements>
    <a:clrScheme name="Wisp">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Wisp">
  <a:themeElements>
    <a:clrScheme name="Wisp">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Wisp">
  <a:themeElements>
    <a:clrScheme name="Wisp">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Wisp">
  <a:themeElements>
    <a:clrScheme name="Wisp">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Wisp">
  <a:themeElements>
    <a:clrScheme name="Wisp">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Wisp">
  <a:themeElements>
    <a:clrScheme name="Wisp">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Wisp">
  <a:themeElements>
    <a:clrScheme name="Wisp">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Wisp">
  <a:themeElements>
    <a:clrScheme name="Wisp">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1212</Words>
  <Application>Microsoft Office PowerPoint</Application>
  <PresentationFormat>On-screen Show (4:3)</PresentationFormat>
  <Paragraphs>53</Paragraphs>
  <Slides>14</Slides>
  <Notes>14</Notes>
  <HiddenSlides>0</HiddenSlides>
  <MMClips>0</MMClips>
  <ScaleCrop>false</ScaleCrop>
  <HeadingPairs>
    <vt:vector size="6" baseType="variant">
      <vt:variant>
        <vt:lpstr>Fonts Used</vt:lpstr>
      </vt:variant>
      <vt:variant>
        <vt:i4>7</vt:i4>
      </vt:variant>
      <vt:variant>
        <vt:lpstr>Theme</vt:lpstr>
      </vt:variant>
      <vt:variant>
        <vt:i4>17</vt:i4>
      </vt:variant>
      <vt:variant>
        <vt:lpstr>Slide Titles</vt:lpstr>
      </vt:variant>
      <vt:variant>
        <vt:i4>14</vt:i4>
      </vt:variant>
    </vt:vector>
  </HeadingPairs>
  <TitlesOfParts>
    <vt:vector size="38" baseType="lpstr">
      <vt:lpstr>Century Gothic</vt:lpstr>
      <vt:lpstr>Arial</vt:lpstr>
      <vt:lpstr>Georgia</vt:lpstr>
      <vt:lpstr>Noto Sans Symbols</vt:lpstr>
      <vt:lpstr>Calibri</vt:lpstr>
      <vt:lpstr>Libre Baskerville</vt:lpstr>
      <vt:lpstr>Leelawadee</vt:lpstr>
      <vt:lpstr>Wisp</vt:lpstr>
      <vt:lpstr>1_Wisp</vt:lpstr>
      <vt:lpstr>2_Wisp</vt:lpstr>
      <vt:lpstr>3_Wisp</vt:lpstr>
      <vt:lpstr>4_Wisp</vt:lpstr>
      <vt:lpstr>5_Wisp</vt:lpstr>
      <vt:lpstr>6_Wisp</vt:lpstr>
      <vt:lpstr>7_Wisp</vt:lpstr>
      <vt:lpstr>8_Wisp</vt:lpstr>
      <vt:lpstr>9_Wisp</vt:lpstr>
      <vt:lpstr>10_Wisp</vt:lpstr>
      <vt:lpstr>11_Wisp</vt:lpstr>
      <vt:lpstr>12_Wisp</vt:lpstr>
      <vt:lpstr>13_Wisp</vt:lpstr>
      <vt:lpstr>14_Wisp</vt:lpstr>
      <vt:lpstr>15_Wisp</vt:lpstr>
      <vt:lpstr>16_Wisp</vt:lpstr>
      <vt:lpstr>Title III &amp; VI  Working Together</vt:lpstr>
      <vt:lpstr>Older Americans Act</vt:lpstr>
      <vt:lpstr>Older Americans Act</vt:lpstr>
      <vt:lpstr>Older Americans Act</vt:lpstr>
      <vt:lpstr>Older Americans Act</vt:lpstr>
      <vt:lpstr>Older Americans Act</vt:lpstr>
      <vt:lpstr>Aging Plans</vt:lpstr>
      <vt:lpstr>Common Identity</vt:lpstr>
      <vt:lpstr>Building A Common Identity for the Aging Network</vt:lpstr>
      <vt:lpstr>Wisconsin Elders Act</vt:lpstr>
      <vt:lpstr>Wisconsin has 3 AAAs: Dane,  Milwaukee and GWAAR (70 Counties and 11 Tribes) </vt:lpstr>
      <vt:lpstr>Coordination with other programs</vt:lpstr>
      <vt:lpstr>Budget Summary</vt:lpstr>
      <vt:lpstr>Great Lakes Inter-Tribal Council, Inc.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III &amp; VI  Working Together</dc:title>
  <cp:lastModifiedBy>Joaquin Phoenix</cp:lastModifiedBy>
  <cp:revision>2</cp:revision>
  <dcterms:modified xsi:type="dcterms:W3CDTF">2020-03-07T23:13:57Z</dcterms:modified>
</cp:coreProperties>
</file>