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5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ina Seep" userId="9d17b9c12a079d7a" providerId="LiveId" clId="{244B3B4C-C3A4-4CF6-9F1C-BA6FAB8F8979}"/>
    <pc:docChg chg="modSld">
      <pc:chgData name="Elaina Seep" userId="9d17b9c12a079d7a" providerId="LiveId" clId="{244B3B4C-C3A4-4CF6-9F1C-BA6FAB8F8979}" dt="2020-03-02T03:42:59.905" v="3" actId="14100"/>
      <pc:docMkLst>
        <pc:docMk/>
      </pc:docMkLst>
      <pc:sldChg chg="modSp mod">
        <pc:chgData name="Elaina Seep" userId="9d17b9c12a079d7a" providerId="LiveId" clId="{244B3B4C-C3A4-4CF6-9F1C-BA6FAB8F8979}" dt="2020-03-02T03:42:59.905" v="3" actId="14100"/>
        <pc:sldMkLst>
          <pc:docMk/>
          <pc:sldMk cId="3363908877" sldId="264"/>
        </pc:sldMkLst>
        <pc:spChg chg="mod">
          <ac:chgData name="Elaina Seep" userId="9d17b9c12a079d7a" providerId="LiveId" clId="{244B3B4C-C3A4-4CF6-9F1C-BA6FAB8F8979}" dt="2020-03-02T03:42:59.905" v="3" actId="14100"/>
          <ac:spMkLst>
            <pc:docMk/>
            <pc:sldMk cId="3363908877" sldId="264"/>
            <ac:spMk id="3" creationId="{8844D86B-13B8-4EB1-ABA3-26C4A1E7ECCB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image" Target="../media/image17.svg"/><Relationship Id="rId1" Type="http://schemas.openxmlformats.org/officeDocument/2006/relationships/image" Target="../media/image24.png"/><Relationship Id="rId6" Type="http://schemas.openxmlformats.org/officeDocument/2006/relationships/image" Target="../media/image21.svg"/><Relationship Id="rId5" Type="http://schemas.openxmlformats.org/officeDocument/2006/relationships/image" Target="../media/image2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411161-6BF1-46E5-899A-AD010BE228EB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2B18CEA-38B8-4560-9C74-2CBD6AC0D97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Barriers to LTSS for Tribal Members</a:t>
          </a:r>
        </a:p>
      </dgm:t>
    </dgm:pt>
    <dgm:pt modelId="{DFC0E16D-AF99-42C1-A115-04195C455B21}" type="parTrans" cxnId="{D1F02E34-8210-45E0-B74E-6BBCA456C40C}">
      <dgm:prSet/>
      <dgm:spPr/>
      <dgm:t>
        <a:bodyPr/>
        <a:lstStyle/>
        <a:p>
          <a:endParaRPr lang="en-US"/>
        </a:p>
      </dgm:t>
    </dgm:pt>
    <dgm:pt modelId="{CED8200A-A5ED-4BC9-BCBD-7E4D5C099A31}" type="sibTrans" cxnId="{D1F02E34-8210-45E0-B74E-6BBCA456C40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D5E76B1-0417-4411-B147-3299913FDA8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Managed Care (If applicable)</a:t>
          </a:r>
        </a:p>
      </dgm:t>
    </dgm:pt>
    <dgm:pt modelId="{708F88D8-010F-4811-855E-C3BA312136F6}" type="parTrans" cxnId="{4992E583-54BF-45AF-A155-E1422B79C404}">
      <dgm:prSet/>
      <dgm:spPr/>
      <dgm:t>
        <a:bodyPr/>
        <a:lstStyle/>
        <a:p>
          <a:endParaRPr lang="en-US"/>
        </a:p>
      </dgm:t>
    </dgm:pt>
    <dgm:pt modelId="{1FFD8E99-4E0B-445B-8F69-C9A6E90D7A76}" type="sibTrans" cxnId="{4992E583-54BF-45AF-A155-E1422B79C40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21AD5DC-A937-48D8-9C79-E9C2550EBF6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Significant increase in Tribal aging population</a:t>
          </a:r>
        </a:p>
      </dgm:t>
    </dgm:pt>
    <dgm:pt modelId="{B76EFD8D-9E11-4422-B511-15037BC46D22}" type="parTrans" cxnId="{B49244D2-209E-45AC-BF85-E539E69A16C7}">
      <dgm:prSet/>
      <dgm:spPr/>
      <dgm:t>
        <a:bodyPr/>
        <a:lstStyle/>
        <a:p>
          <a:endParaRPr lang="en-US"/>
        </a:p>
      </dgm:t>
    </dgm:pt>
    <dgm:pt modelId="{5B80BAEA-B93E-48EF-96C7-4DB869EB3D1C}" type="sibTrans" cxnId="{B49244D2-209E-45AC-BF85-E539E69A16C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6331509-CA24-48DE-8246-071500DB2C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Per US Census, more than 50% of AI/AN have a disability</a:t>
          </a:r>
        </a:p>
      </dgm:t>
    </dgm:pt>
    <dgm:pt modelId="{C58B47F1-E228-410C-945D-9CED2A722A9F}" type="parTrans" cxnId="{81E1AE90-C76D-4825-A236-72D6CF6C2BD5}">
      <dgm:prSet/>
      <dgm:spPr/>
      <dgm:t>
        <a:bodyPr/>
        <a:lstStyle/>
        <a:p>
          <a:endParaRPr lang="en-US"/>
        </a:p>
      </dgm:t>
    </dgm:pt>
    <dgm:pt modelId="{1A15ACB0-F9EB-4AEC-97DE-6C592CA0735C}" type="sibTrans" cxnId="{81E1AE90-C76D-4825-A236-72D6CF6C2BD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EE9E97A-B4CB-4087-9D36-F22AD0D7ACD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1/3 of AI/AN with a disability are under the age of 65</a:t>
          </a:r>
        </a:p>
      </dgm:t>
    </dgm:pt>
    <dgm:pt modelId="{63B2659D-E4DA-4151-B8EF-16B5218DE395}" type="parTrans" cxnId="{F1E37B27-0745-4F0B-A57E-7F47505DFF65}">
      <dgm:prSet/>
      <dgm:spPr/>
      <dgm:t>
        <a:bodyPr/>
        <a:lstStyle/>
        <a:p>
          <a:endParaRPr lang="en-US"/>
        </a:p>
      </dgm:t>
    </dgm:pt>
    <dgm:pt modelId="{27E184FE-6CE1-4B34-8DEF-6618DBDA2A24}" type="sibTrans" cxnId="{F1E37B27-0745-4F0B-A57E-7F47505DFF65}">
      <dgm:prSet/>
      <dgm:spPr/>
      <dgm:t>
        <a:bodyPr/>
        <a:lstStyle/>
        <a:p>
          <a:endParaRPr lang="en-US"/>
        </a:p>
      </dgm:t>
    </dgm:pt>
    <dgm:pt modelId="{ADB60CC2-49FF-41D1-AA4F-82F2131EBED3}" type="pres">
      <dgm:prSet presAssocID="{83411161-6BF1-46E5-899A-AD010BE228EB}" presName="root" presStyleCnt="0">
        <dgm:presLayoutVars>
          <dgm:dir/>
          <dgm:resizeHandles val="exact"/>
        </dgm:presLayoutVars>
      </dgm:prSet>
      <dgm:spPr/>
    </dgm:pt>
    <dgm:pt modelId="{E968628C-CEA0-470B-9F39-52D8B0E3E04E}" type="pres">
      <dgm:prSet presAssocID="{83411161-6BF1-46E5-899A-AD010BE228EB}" presName="container" presStyleCnt="0">
        <dgm:presLayoutVars>
          <dgm:dir/>
          <dgm:resizeHandles val="exact"/>
        </dgm:presLayoutVars>
      </dgm:prSet>
      <dgm:spPr/>
    </dgm:pt>
    <dgm:pt modelId="{3B1FE524-FF68-40A5-9048-51161667614E}" type="pres">
      <dgm:prSet presAssocID="{72B18CEA-38B8-4560-9C74-2CBD6AC0D977}" presName="compNode" presStyleCnt="0"/>
      <dgm:spPr/>
    </dgm:pt>
    <dgm:pt modelId="{A4211458-BA20-4EC2-979A-12CD36690DDA}" type="pres">
      <dgm:prSet presAssocID="{72B18CEA-38B8-4560-9C74-2CBD6AC0D977}" presName="iconBgRect" presStyleLbl="bgShp" presStyleIdx="0" presStyleCnt="5"/>
      <dgm:spPr/>
    </dgm:pt>
    <dgm:pt modelId="{FE78F7D5-EAF8-423E-BB01-C6CA8BD541AC}" type="pres">
      <dgm:prSet presAssocID="{72B18CEA-38B8-4560-9C74-2CBD6AC0D97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E74366AC-37D9-447D-B9A5-3330E161CADA}" type="pres">
      <dgm:prSet presAssocID="{72B18CEA-38B8-4560-9C74-2CBD6AC0D977}" presName="spaceRect" presStyleCnt="0"/>
      <dgm:spPr/>
    </dgm:pt>
    <dgm:pt modelId="{CDAA52E7-6427-4A20-9A52-C57D9F3D2F88}" type="pres">
      <dgm:prSet presAssocID="{72B18CEA-38B8-4560-9C74-2CBD6AC0D977}" presName="textRect" presStyleLbl="revTx" presStyleIdx="0" presStyleCnt="5">
        <dgm:presLayoutVars>
          <dgm:chMax val="1"/>
          <dgm:chPref val="1"/>
        </dgm:presLayoutVars>
      </dgm:prSet>
      <dgm:spPr/>
    </dgm:pt>
    <dgm:pt modelId="{D0677312-7122-48D9-B84E-3FEAF78BD8DA}" type="pres">
      <dgm:prSet presAssocID="{CED8200A-A5ED-4BC9-BCBD-7E4D5C099A31}" presName="sibTrans" presStyleLbl="sibTrans2D1" presStyleIdx="0" presStyleCnt="0"/>
      <dgm:spPr/>
    </dgm:pt>
    <dgm:pt modelId="{50ED8631-01F2-4D3E-B8E5-4DDE8BDE8B2D}" type="pres">
      <dgm:prSet presAssocID="{5D5E76B1-0417-4411-B147-3299913FDA8A}" presName="compNode" presStyleCnt="0"/>
      <dgm:spPr/>
    </dgm:pt>
    <dgm:pt modelId="{9DD83643-BEE8-4C93-9E16-F00EFB4CB4A1}" type="pres">
      <dgm:prSet presAssocID="{5D5E76B1-0417-4411-B147-3299913FDA8A}" presName="iconBgRect" presStyleLbl="bgShp" presStyleIdx="1" presStyleCnt="5"/>
      <dgm:spPr/>
    </dgm:pt>
    <dgm:pt modelId="{C8937639-3C0E-4D09-B33E-A44A7BD4E40A}" type="pres">
      <dgm:prSet presAssocID="{5D5E76B1-0417-4411-B147-3299913FDA8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022DF303-3334-4941-BC2E-4488DC3188CF}" type="pres">
      <dgm:prSet presAssocID="{5D5E76B1-0417-4411-B147-3299913FDA8A}" presName="spaceRect" presStyleCnt="0"/>
      <dgm:spPr/>
    </dgm:pt>
    <dgm:pt modelId="{4C40B8E9-8972-4359-A378-12F5997BFFB0}" type="pres">
      <dgm:prSet presAssocID="{5D5E76B1-0417-4411-B147-3299913FDA8A}" presName="textRect" presStyleLbl="revTx" presStyleIdx="1" presStyleCnt="5">
        <dgm:presLayoutVars>
          <dgm:chMax val="1"/>
          <dgm:chPref val="1"/>
        </dgm:presLayoutVars>
      </dgm:prSet>
      <dgm:spPr/>
    </dgm:pt>
    <dgm:pt modelId="{1CC5DE5A-7A67-4740-AF17-BAAE2C0EBB3C}" type="pres">
      <dgm:prSet presAssocID="{1FFD8E99-4E0B-445B-8F69-C9A6E90D7A76}" presName="sibTrans" presStyleLbl="sibTrans2D1" presStyleIdx="0" presStyleCnt="0"/>
      <dgm:spPr/>
    </dgm:pt>
    <dgm:pt modelId="{58B9C354-5872-4955-A990-E6B592EB0160}" type="pres">
      <dgm:prSet presAssocID="{221AD5DC-A937-48D8-9C79-E9C2550EBF6D}" presName="compNode" presStyleCnt="0"/>
      <dgm:spPr/>
    </dgm:pt>
    <dgm:pt modelId="{47E75C24-6998-4AE3-9D57-B5266A82F441}" type="pres">
      <dgm:prSet presAssocID="{221AD5DC-A937-48D8-9C79-E9C2550EBF6D}" presName="iconBgRect" presStyleLbl="bgShp" presStyleIdx="2" presStyleCnt="5"/>
      <dgm:spPr/>
    </dgm:pt>
    <dgm:pt modelId="{34CC1D0B-1795-4B60-A434-4C4023757649}" type="pres">
      <dgm:prSet presAssocID="{221AD5DC-A937-48D8-9C79-E9C2550EBF6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Cane"/>
        </a:ext>
      </dgm:extLst>
    </dgm:pt>
    <dgm:pt modelId="{46558CBB-4B7B-4D4F-BF71-9D8555E4C8D2}" type="pres">
      <dgm:prSet presAssocID="{221AD5DC-A937-48D8-9C79-E9C2550EBF6D}" presName="spaceRect" presStyleCnt="0"/>
      <dgm:spPr/>
    </dgm:pt>
    <dgm:pt modelId="{981770E2-F6FC-4BC6-A13F-D12A24283683}" type="pres">
      <dgm:prSet presAssocID="{221AD5DC-A937-48D8-9C79-E9C2550EBF6D}" presName="textRect" presStyleLbl="revTx" presStyleIdx="2" presStyleCnt="5">
        <dgm:presLayoutVars>
          <dgm:chMax val="1"/>
          <dgm:chPref val="1"/>
        </dgm:presLayoutVars>
      </dgm:prSet>
      <dgm:spPr/>
    </dgm:pt>
    <dgm:pt modelId="{BD0A7D1D-5479-4790-8EC7-61C3430D04E5}" type="pres">
      <dgm:prSet presAssocID="{5B80BAEA-B93E-48EF-96C7-4DB869EB3D1C}" presName="sibTrans" presStyleLbl="sibTrans2D1" presStyleIdx="0" presStyleCnt="0"/>
      <dgm:spPr/>
    </dgm:pt>
    <dgm:pt modelId="{C802DC47-371A-4D13-9A19-317CB332A66F}" type="pres">
      <dgm:prSet presAssocID="{96331509-CA24-48DE-8246-071500DB2C2D}" presName="compNode" presStyleCnt="0"/>
      <dgm:spPr/>
    </dgm:pt>
    <dgm:pt modelId="{0799F977-CFC1-4DBF-B182-D28FBEFD1AA3}" type="pres">
      <dgm:prSet presAssocID="{96331509-CA24-48DE-8246-071500DB2C2D}" presName="iconBgRect" presStyleLbl="bgShp" presStyleIdx="3" presStyleCnt="5"/>
      <dgm:spPr/>
    </dgm:pt>
    <dgm:pt modelId="{2B7A566B-79F8-44A0-B2DE-F3A6A9F686A6}" type="pres">
      <dgm:prSet presAssocID="{96331509-CA24-48DE-8246-071500DB2C2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af"/>
        </a:ext>
      </dgm:extLst>
    </dgm:pt>
    <dgm:pt modelId="{46A357B9-54DC-4937-BA3D-E31A800B68BD}" type="pres">
      <dgm:prSet presAssocID="{96331509-CA24-48DE-8246-071500DB2C2D}" presName="spaceRect" presStyleCnt="0"/>
      <dgm:spPr/>
    </dgm:pt>
    <dgm:pt modelId="{BD75E612-1B7E-4780-B551-352BDD5CF051}" type="pres">
      <dgm:prSet presAssocID="{96331509-CA24-48DE-8246-071500DB2C2D}" presName="textRect" presStyleLbl="revTx" presStyleIdx="3" presStyleCnt="5">
        <dgm:presLayoutVars>
          <dgm:chMax val="1"/>
          <dgm:chPref val="1"/>
        </dgm:presLayoutVars>
      </dgm:prSet>
      <dgm:spPr/>
    </dgm:pt>
    <dgm:pt modelId="{9D36EA43-B6E5-4400-B75D-25CBB8A974B7}" type="pres">
      <dgm:prSet presAssocID="{1A15ACB0-F9EB-4AEC-97DE-6C592CA0735C}" presName="sibTrans" presStyleLbl="sibTrans2D1" presStyleIdx="0" presStyleCnt="0"/>
      <dgm:spPr/>
    </dgm:pt>
    <dgm:pt modelId="{19DED2BA-89C7-4884-B6EC-A9F630D7D699}" type="pres">
      <dgm:prSet presAssocID="{FEE9E97A-B4CB-4087-9D36-F22AD0D7ACDC}" presName="compNode" presStyleCnt="0"/>
      <dgm:spPr/>
    </dgm:pt>
    <dgm:pt modelId="{7B677A37-73BB-4F7B-B305-AA5B6ECBD3BF}" type="pres">
      <dgm:prSet presAssocID="{FEE9E97A-B4CB-4087-9D36-F22AD0D7ACDC}" presName="iconBgRect" presStyleLbl="bgShp" presStyleIdx="4" presStyleCnt="5"/>
      <dgm:spPr/>
    </dgm:pt>
    <dgm:pt modelId="{A6E12986-F4C0-4AFE-BDFB-2B4D65F7676F}" type="pres">
      <dgm:prSet presAssocID="{FEE9E97A-B4CB-4087-9D36-F22AD0D7ACD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in wheelchair"/>
        </a:ext>
      </dgm:extLst>
    </dgm:pt>
    <dgm:pt modelId="{3192856F-2EDA-4547-8C5D-FBF370189438}" type="pres">
      <dgm:prSet presAssocID="{FEE9E97A-B4CB-4087-9D36-F22AD0D7ACDC}" presName="spaceRect" presStyleCnt="0"/>
      <dgm:spPr/>
    </dgm:pt>
    <dgm:pt modelId="{2C44A43F-13EB-47F7-86C2-193B6EE08B90}" type="pres">
      <dgm:prSet presAssocID="{FEE9E97A-B4CB-4087-9D36-F22AD0D7ACDC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55BF6E02-CFF9-4765-B8BB-2F5C40BD65E4}" type="presOf" srcId="{96331509-CA24-48DE-8246-071500DB2C2D}" destId="{BD75E612-1B7E-4780-B551-352BDD5CF051}" srcOrd="0" destOrd="0" presId="urn:microsoft.com/office/officeart/2018/2/layout/IconCircleList"/>
    <dgm:cxn modelId="{3CC35717-00A1-4CF7-ADFD-DC320674C925}" type="presOf" srcId="{CED8200A-A5ED-4BC9-BCBD-7E4D5C099A31}" destId="{D0677312-7122-48D9-B84E-3FEAF78BD8DA}" srcOrd="0" destOrd="0" presId="urn:microsoft.com/office/officeart/2018/2/layout/IconCircleList"/>
    <dgm:cxn modelId="{F1E37B27-0745-4F0B-A57E-7F47505DFF65}" srcId="{83411161-6BF1-46E5-899A-AD010BE228EB}" destId="{FEE9E97A-B4CB-4087-9D36-F22AD0D7ACDC}" srcOrd="4" destOrd="0" parTransId="{63B2659D-E4DA-4151-B8EF-16B5218DE395}" sibTransId="{27E184FE-6CE1-4B34-8DEF-6618DBDA2A24}"/>
    <dgm:cxn modelId="{D1F02E34-8210-45E0-B74E-6BBCA456C40C}" srcId="{83411161-6BF1-46E5-899A-AD010BE228EB}" destId="{72B18CEA-38B8-4560-9C74-2CBD6AC0D977}" srcOrd="0" destOrd="0" parTransId="{DFC0E16D-AF99-42C1-A115-04195C455B21}" sibTransId="{CED8200A-A5ED-4BC9-BCBD-7E4D5C099A31}"/>
    <dgm:cxn modelId="{F9ECC86D-6A08-4B36-A3E5-CDC6FC37A263}" type="presOf" srcId="{1A15ACB0-F9EB-4AEC-97DE-6C592CA0735C}" destId="{9D36EA43-B6E5-4400-B75D-25CBB8A974B7}" srcOrd="0" destOrd="0" presId="urn:microsoft.com/office/officeart/2018/2/layout/IconCircleList"/>
    <dgm:cxn modelId="{EE820C4F-6A7A-4D67-8FB9-C6282E2077ED}" type="presOf" srcId="{5D5E76B1-0417-4411-B147-3299913FDA8A}" destId="{4C40B8E9-8972-4359-A378-12F5997BFFB0}" srcOrd="0" destOrd="0" presId="urn:microsoft.com/office/officeart/2018/2/layout/IconCircleList"/>
    <dgm:cxn modelId="{4992E583-54BF-45AF-A155-E1422B79C404}" srcId="{83411161-6BF1-46E5-899A-AD010BE228EB}" destId="{5D5E76B1-0417-4411-B147-3299913FDA8A}" srcOrd="1" destOrd="0" parTransId="{708F88D8-010F-4811-855E-C3BA312136F6}" sibTransId="{1FFD8E99-4E0B-445B-8F69-C9A6E90D7A76}"/>
    <dgm:cxn modelId="{F503A488-03E2-4873-9561-8AE99722E61C}" type="presOf" srcId="{1FFD8E99-4E0B-445B-8F69-C9A6E90D7A76}" destId="{1CC5DE5A-7A67-4740-AF17-BAAE2C0EBB3C}" srcOrd="0" destOrd="0" presId="urn:microsoft.com/office/officeart/2018/2/layout/IconCircleList"/>
    <dgm:cxn modelId="{1EE4108C-98E5-4E89-BD00-875857B8BDCB}" type="presOf" srcId="{83411161-6BF1-46E5-899A-AD010BE228EB}" destId="{ADB60CC2-49FF-41D1-AA4F-82F2131EBED3}" srcOrd="0" destOrd="0" presId="urn:microsoft.com/office/officeart/2018/2/layout/IconCircleList"/>
    <dgm:cxn modelId="{C59BB28E-1C9F-4578-98F2-32A3CFD41F85}" type="presOf" srcId="{FEE9E97A-B4CB-4087-9D36-F22AD0D7ACDC}" destId="{2C44A43F-13EB-47F7-86C2-193B6EE08B90}" srcOrd="0" destOrd="0" presId="urn:microsoft.com/office/officeart/2018/2/layout/IconCircleList"/>
    <dgm:cxn modelId="{81E1AE90-C76D-4825-A236-72D6CF6C2BD5}" srcId="{83411161-6BF1-46E5-899A-AD010BE228EB}" destId="{96331509-CA24-48DE-8246-071500DB2C2D}" srcOrd="3" destOrd="0" parTransId="{C58B47F1-E228-410C-945D-9CED2A722A9F}" sibTransId="{1A15ACB0-F9EB-4AEC-97DE-6C592CA0735C}"/>
    <dgm:cxn modelId="{24AC30B1-8235-4CF3-9DCB-17F3108C37B1}" type="presOf" srcId="{72B18CEA-38B8-4560-9C74-2CBD6AC0D977}" destId="{CDAA52E7-6427-4A20-9A52-C57D9F3D2F88}" srcOrd="0" destOrd="0" presId="urn:microsoft.com/office/officeart/2018/2/layout/IconCircleList"/>
    <dgm:cxn modelId="{E4F9F5B5-CCCB-4C99-85C8-7D73E8562ABF}" type="presOf" srcId="{5B80BAEA-B93E-48EF-96C7-4DB869EB3D1C}" destId="{BD0A7D1D-5479-4790-8EC7-61C3430D04E5}" srcOrd="0" destOrd="0" presId="urn:microsoft.com/office/officeart/2018/2/layout/IconCircleList"/>
    <dgm:cxn modelId="{B49244D2-209E-45AC-BF85-E539E69A16C7}" srcId="{83411161-6BF1-46E5-899A-AD010BE228EB}" destId="{221AD5DC-A937-48D8-9C79-E9C2550EBF6D}" srcOrd="2" destOrd="0" parTransId="{B76EFD8D-9E11-4422-B511-15037BC46D22}" sibTransId="{5B80BAEA-B93E-48EF-96C7-4DB869EB3D1C}"/>
    <dgm:cxn modelId="{98F262FA-7386-48EE-B41A-BDA0A14A03BC}" type="presOf" srcId="{221AD5DC-A937-48D8-9C79-E9C2550EBF6D}" destId="{981770E2-F6FC-4BC6-A13F-D12A24283683}" srcOrd="0" destOrd="0" presId="urn:microsoft.com/office/officeart/2018/2/layout/IconCircleList"/>
    <dgm:cxn modelId="{61413E3E-7F67-4D7F-A1EB-031834A97640}" type="presParOf" srcId="{ADB60CC2-49FF-41D1-AA4F-82F2131EBED3}" destId="{E968628C-CEA0-470B-9F39-52D8B0E3E04E}" srcOrd="0" destOrd="0" presId="urn:microsoft.com/office/officeart/2018/2/layout/IconCircleList"/>
    <dgm:cxn modelId="{D78B10D7-A11D-4866-89A0-29AD46A12D32}" type="presParOf" srcId="{E968628C-CEA0-470B-9F39-52D8B0E3E04E}" destId="{3B1FE524-FF68-40A5-9048-51161667614E}" srcOrd="0" destOrd="0" presId="urn:microsoft.com/office/officeart/2018/2/layout/IconCircleList"/>
    <dgm:cxn modelId="{EB4D027A-95BE-41D4-AD5F-7A559D689263}" type="presParOf" srcId="{3B1FE524-FF68-40A5-9048-51161667614E}" destId="{A4211458-BA20-4EC2-979A-12CD36690DDA}" srcOrd="0" destOrd="0" presId="urn:microsoft.com/office/officeart/2018/2/layout/IconCircleList"/>
    <dgm:cxn modelId="{2B6BC909-41F7-4C1B-8FB0-0925A8ACC7D7}" type="presParOf" srcId="{3B1FE524-FF68-40A5-9048-51161667614E}" destId="{FE78F7D5-EAF8-423E-BB01-C6CA8BD541AC}" srcOrd="1" destOrd="0" presId="urn:microsoft.com/office/officeart/2018/2/layout/IconCircleList"/>
    <dgm:cxn modelId="{1FFDCEC9-35A2-42BC-87A1-D3322E747991}" type="presParOf" srcId="{3B1FE524-FF68-40A5-9048-51161667614E}" destId="{E74366AC-37D9-447D-B9A5-3330E161CADA}" srcOrd="2" destOrd="0" presId="urn:microsoft.com/office/officeart/2018/2/layout/IconCircleList"/>
    <dgm:cxn modelId="{84F6F6ED-C78D-45BB-8636-BDC72B38D672}" type="presParOf" srcId="{3B1FE524-FF68-40A5-9048-51161667614E}" destId="{CDAA52E7-6427-4A20-9A52-C57D9F3D2F88}" srcOrd="3" destOrd="0" presId="urn:microsoft.com/office/officeart/2018/2/layout/IconCircleList"/>
    <dgm:cxn modelId="{887E321C-B45A-44B4-95FE-A03215EC2F29}" type="presParOf" srcId="{E968628C-CEA0-470B-9F39-52D8B0E3E04E}" destId="{D0677312-7122-48D9-B84E-3FEAF78BD8DA}" srcOrd="1" destOrd="0" presId="urn:microsoft.com/office/officeart/2018/2/layout/IconCircleList"/>
    <dgm:cxn modelId="{B157C120-C290-4F79-846C-A00B2B19976A}" type="presParOf" srcId="{E968628C-CEA0-470B-9F39-52D8B0E3E04E}" destId="{50ED8631-01F2-4D3E-B8E5-4DDE8BDE8B2D}" srcOrd="2" destOrd="0" presId="urn:microsoft.com/office/officeart/2018/2/layout/IconCircleList"/>
    <dgm:cxn modelId="{7C6BCB6A-5FA1-4579-A342-C95A4B39DA76}" type="presParOf" srcId="{50ED8631-01F2-4D3E-B8E5-4DDE8BDE8B2D}" destId="{9DD83643-BEE8-4C93-9E16-F00EFB4CB4A1}" srcOrd="0" destOrd="0" presId="urn:microsoft.com/office/officeart/2018/2/layout/IconCircleList"/>
    <dgm:cxn modelId="{EC2F1F75-D6E4-47A0-BECD-C6729E8D70DB}" type="presParOf" srcId="{50ED8631-01F2-4D3E-B8E5-4DDE8BDE8B2D}" destId="{C8937639-3C0E-4D09-B33E-A44A7BD4E40A}" srcOrd="1" destOrd="0" presId="urn:microsoft.com/office/officeart/2018/2/layout/IconCircleList"/>
    <dgm:cxn modelId="{72671155-4A90-4E82-9622-DB85759AB05A}" type="presParOf" srcId="{50ED8631-01F2-4D3E-B8E5-4DDE8BDE8B2D}" destId="{022DF303-3334-4941-BC2E-4488DC3188CF}" srcOrd="2" destOrd="0" presId="urn:microsoft.com/office/officeart/2018/2/layout/IconCircleList"/>
    <dgm:cxn modelId="{65AD198C-2633-42A4-A26F-F2BD6A135CE8}" type="presParOf" srcId="{50ED8631-01F2-4D3E-B8E5-4DDE8BDE8B2D}" destId="{4C40B8E9-8972-4359-A378-12F5997BFFB0}" srcOrd="3" destOrd="0" presId="urn:microsoft.com/office/officeart/2018/2/layout/IconCircleList"/>
    <dgm:cxn modelId="{10B1299F-E8AA-4EC1-887F-1F8AAF0E08E1}" type="presParOf" srcId="{E968628C-CEA0-470B-9F39-52D8B0E3E04E}" destId="{1CC5DE5A-7A67-4740-AF17-BAAE2C0EBB3C}" srcOrd="3" destOrd="0" presId="urn:microsoft.com/office/officeart/2018/2/layout/IconCircleList"/>
    <dgm:cxn modelId="{230D5C3A-0571-4707-BF75-DF8CB31024C3}" type="presParOf" srcId="{E968628C-CEA0-470B-9F39-52D8B0E3E04E}" destId="{58B9C354-5872-4955-A990-E6B592EB0160}" srcOrd="4" destOrd="0" presId="urn:microsoft.com/office/officeart/2018/2/layout/IconCircleList"/>
    <dgm:cxn modelId="{2E4B35C5-EEB2-4557-A7D5-8F11A40B192E}" type="presParOf" srcId="{58B9C354-5872-4955-A990-E6B592EB0160}" destId="{47E75C24-6998-4AE3-9D57-B5266A82F441}" srcOrd="0" destOrd="0" presId="urn:microsoft.com/office/officeart/2018/2/layout/IconCircleList"/>
    <dgm:cxn modelId="{BC7BF730-BFD1-4A63-94CF-1AC430C159EF}" type="presParOf" srcId="{58B9C354-5872-4955-A990-E6B592EB0160}" destId="{34CC1D0B-1795-4B60-A434-4C4023757649}" srcOrd="1" destOrd="0" presId="urn:microsoft.com/office/officeart/2018/2/layout/IconCircleList"/>
    <dgm:cxn modelId="{1E1344C9-5CE4-448B-84A7-AFD944803BAC}" type="presParOf" srcId="{58B9C354-5872-4955-A990-E6B592EB0160}" destId="{46558CBB-4B7B-4D4F-BF71-9D8555E4C8D2}" srcOrd="2" destOrd="0" presId="urn:microsoft.com/office/officeart/2018/2/layout/IconCircleList"/>
    <dgm:cxn modelId="{A44509B9-E859-4A96-A90B-E14405C4AE17}" type="presParOf" srcId="{58B9C354-5872-4955-A990-E6B592EB0160}" destId="{981770E2-F6FC-4BC6-A13F-D12A24283683}" srcOrd="3" destOrd="0" presId="urn:microsoft.com/office/officeart/2018/2/layout/IconCircleList"/>
    <dgm:cxn modelId="{DDCB6D0B-6B43-49B2-8DC4-8198D11E3FCB}" type="presParOf" srcId="{E968628C-CEA0-470B-9F39-52D8B0E3E04E}" destId="{BD0A7D1D-5479-4790-8EC7-61C3430D04E5}" srcOrd="5" destOrd="0" presId="urn:microsoft.com/office/officeart/2018/2/layout/IconCircleList"/>
    <dgm:cxn modelId="{F14DBF1D-AB98-4F7A-935E-7D8839FA69AE}" type="presParOf" srcId="{E968628C-CEA0-470B-9F39-52D8B0E3E04E}" destId="{C802DC47-371A-4D13-9A19-317CB332A66F}" srcOrd="6" destOrd="0" presId="urn:microsoft.com/office/officeart/2018/2/layout/IconCircleList"/>
    <dgm:cxn modelId="{6550861A-8F0A-4A6A-B5AF-688D5581B039}" type="presParOf" srcId="{C802DC47-371A-4D13-9A19-317CB332A66F}" destId="{0799F977-CFC1-4DBF-B182-D28FBEFD1AA3}" srcOrd="0" destOrd="0" presId="urn:microsoft.com/office/officeart/2018/2/layout/IconCircleList"/>
    <dgm:cxn modelId="{A4858A8E-0D50-496E-988A-901E0CC85E63}" type="presParOf" srcId="{C802DC47-371A-4D13-9A19-317CB332A66F}" destId="{2B7A566B-79F8-44A0-B2DE-F3A6A9F686A6}" srcOrd="1" destOrd="0" presId="urn:microsoft.com/office/officeart/2018/2/layout/IconCircleList"/>
    <dgm:cxn modelId="{630F8D1A-307B-437C-A02E-4A1C9DF52BEA}" type="presParOf" srcId="{C802DC47-371A-4D13-9A19-317CB332A66F}" destId="{46A357B9-54DC-4937-BA3D-E31A800B68BD}" srcOrd="2" destOrd="0" presId="urn:microsoft.com/office/officeart/2018/2/layout/IconCircleList"/>
    <dgm:cxn modelId="{07E2764D-874E-4CDD-B88C-AB21B6E95E21}" type="presParOf" srcId="{C802DC47-371A-4D13-9A19-317CB332A66F}" destId="{BD75E612-1B7E-4780-B551-352BDD5CF051}" srcOrd="3" destOrd="0" presId="urn:microsoft.com/office/officeart/2018/2/layout/IconCircleList"/>
    <dgm:cxn modelId="{07DD279A-3FD6-4F65-849D-E794AFDD004C}" type="presParOf" srcId="{E968628C-CEA0-470B-9F39-52D8B0E3E04E}" destId="{9D36EA43-B6E5-4400-B75D-25CBB8A974B7}" srcOrd="7" destOrd="0" presId="urn:microsoft.com/office/officeart/2018/2/layout/IconCircleList"/>
    <dgm:cxn modelId="{2EB0BA69-4C43-4796-AB2A-206874F8C677}" type="presParOf" srcId="{E968628C-CEA0-470B-9F39-52D8B0E3E04E}" destId="{19DED2BA-89C7-4884-B6EC-A9F630D7D699}" srcOrd="8" destOrd="0" presId="urn:microsoft.com/office/officeart/2018/2/layout/IconCircleList"/>
    <dgm:cxn modelId="{19F67D36-D868-4A6E-BC19-79AF8FF82FEF}" type="presParOf" srcId="{19DED2BA-89C7-4884-B6EC-A9F630D7D699}" destId="{7B677A37-73BB-4F7B-B305-AA5B6ECBD3BF}" srcOrd="0" destOrd="0" presId="urn:microsoft.com/office/officeart/2018/2/layout/IconCircleList"/>
    <dgm:cxn modelId="{1AC0F046-C8EE-44C7-9B61-83D72CCE7B90}" type="presParOf" srcId="{19DED2BA-89C7-4884-B6EC-A9F630D7D699}" destId="{A6E12986-F4C0-4AFE-BDFB-2B4D65F7676F}" srcOrd="1" destOrd="0" presId="urn:microsoft.com/office/officeart/2018/2/layout/IconCircleList"/>
    <dgm:cxn modelId="{79D825EF-E8B4-46BC-B47D-C67AAB789BC2}" type="presParOf" srcId="{19DED2BA-89C7-4884-B6EC-A9F630D7D699}" destId="{3192856F-2EDA-4547-8C5D-FBF370189438}" srcOrd="2" destOrd="0" presId="urn:microsoft.com/office/officeart/2018/2/layout/IconCircleList"/>
    <dgm:cxn modelId="{4A4FFE4F-8D49-4B33-9108-16A9DD5E0D2E}" type="presParOf" srcId="{19DED2BA-89C7-4884-B6EC-A9F630D7D699}" destId="{2C44A43F-13EB-47F7-86C2-193B6EE08B9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411161-6BF1-46E5-899A-AD010BE228E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6_2" csCatId="accent6" phldr="1"/>
      <dgm:spPr/>
      <dgm:t>
        <a:bodyPr/>
        <a:lstStyle/>
        <a:p>
          <a:endParaRPr lang="en-US"/>
        </a:p>
      </dgm:t>
    </dgm:pt>
    <dgm:pt modelId="{72B18CEA-38B8-4560-9C74-2CBD6AC0D97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Examples (where appropriate) of Community Need </a:t>
          </a:r>
        </a:p>
      </dgm:t>
    </dgm:pt>
    <dgm:pt modelId="{DFC0E16D-AF99-42C1-A115-04195C455B21}" type="parTrans" cxnId="{D1F02E34-8210-45E0-B74E-6BBCA456C40C}">
      <dgm:prSet/>
      <dgm:spPr/>
      <dgm:t>
        <a:bodyPr/>
        <a:lstStyle/>
        <a:p>
          <a:endParaRPr lang="en-US"/>
        </a:p>
      </dgm:t>
    </dgm:pt>
    <dgm:pt modelId="{CED8200A-A5ED-4BC9-BCBD-7E4D5C099A31}" type="sibTrans" cxnId="{D1F02E34-8210-45E0-B74E-6BBCA456C40C}">
      <dgm:prSet/>
      <dgm:spPr/>
      <dgm:t>
        <a:bodyPr/>
        <a:lstStyle/>
        <a:p>
          <a:endParaRPr lang="en-US"/>
        </a:p>
      </dgm:t>
    </dgm:pt>
    <dgm:pt modelId="{5D5E76B1-0417-4411-B147-3299913FDA8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Community Engagement and Employment</a:t>
          </a:r>
        </a:p>
      </dgm:t>
    </dgm:pt>
    <dgm:pt modelId="{708F88D8-010F-4811-855E-C3BA312136F6}" type="parTrans" cxnId="{4992E583-54BF-45AF-A155-E1422B79C404}">
      <dgm:prSet/>
      <dgm:spPr/>
      <dgm:t>
        <a:bodyPr/>
        <a:lstStyle/>
        <a:p>
          <a:endParaRPr lang="en-US"/>
        </a:p>
      </dgm:t>
    </dgm:pt>
    <dgm:pt modelId="{1FFD8E99-4E0B-445B-8F69-C9A6E90D7A76}" type="sibTrans" cxnId="{4992E583-54BF-45AF-A155-E1422B79C404}">
      <dgm:prSet/>
      <dgm:spPr/>
      <dgm:t>
        <a:bodyPr/>
        <a:lstStyle/>
        <a:p>
          <a:endParaRPr lang="en-US"/>
        </a:p>
      </dgm:t>
    </dgm:pt>
    <dgm:pt modelId="{221AD5DC-A937-48D8-9C79-E9C2550EBF6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Current and Future Revenues</a:t>
          </a:r>
        </a:p>
      </dgm:t>
    </dgm:pt>
    <dgm:pt modelId="{B76EFD8D-9E11-4422-B511-15037BC46D22}" type="parTrans" cxnId="{B49244D2-209E-45AC-BF85-E539E69A16C7}">
      <dgm:prSet/>
      <dgm:spPr/>
      <dgm:t>
        <a:bodyPr/>
        <a:lstStyle/>
        <a:p>
          <a:endParaRPr lang="en-US"/>
        </a:p>
      </dgm:t>
    </dgm:pt>
    <dgm:pt modelId="{5B80BAEA-B93E-48EF-96C7-4DB869EB3D1C}" type="sibTrans" cxnId="{B49244D2-209E-45AC-BF85-E539E69A16C7}">
      <dgm:prSet/>
      <dgm:spPr/>
      <dgm:t>
        <a:bodyPr/>
        <a:lstStyle/>
        <a:p>
          <a:endParaRPr lang="en-US"/>
        </a:p>
      </dgm:t>
    </dgm:pt>
    <dgm:pt modelId="{96331509-CA24-48DE-8246-071500DB2C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Service Expansion</a:t>
          </a:r>
        </a:p>
      </dgm:t>
    </dgm:pt>
    <dgm:pt modelId="{C58B47F1-E228-410C-945D-9CED2A722A9F}" type="parTrans" cxnId="{81E1AE90-C76D-4825-A236-72D6CF6C2BD5}">
      <dgm:prSet/>
      <dgm:spPr/>
      <dgm:t>
        <a:bodyPr/>
        <a:lstStyle/>
        <a:p>
          <a:endParaRPr lang="en-US"/>
        </a:p>
      </dgm:t>
    </dgm:pt>
    <dgm:pt modelId="{1A15ACB0-F9EB-4AEC-97DE-6C592CA0735C}" type="sibTrans" cxnId="{81E1AE90-C76D-4825-A236-72D6CF6C2BD5}">
      <dgm:prSet/>
      <dgm:spPr/>
      <dgm:t>
        <a:bodyPr/>
        <a:lstStyle/>
        <a:p>
          <a:endParaRPr lang="en-US"/>
        </a:p>
      </dgm:t>
    </dgm:pt>
    <dgm:pt modelId="{3D9A54BF-D017-47CB-8690-964996233E8A}" type="pres">
      <dgm:prSet presAssocID="{83411161-6BF1-46E5-899A-AD010BE228EB}" presName="root" presStyleCnt="0">
        <dgm:presLayoutVars>
          <dgm:dir/>
          <dgm:resizeHandles val="exact"/>
        </dgm:presLayoutVars>
      </dgm:prSet>
      <dgm:spPr/>
    </dgm:pt>
    <dgm:pt modelId="{8B2DE04B-20A0-4B50-8E98-0EDD63BFC800}" type="pres">
      <dgm:prSet presAssocID="{72B18CEA-38B8-4560-9C74-2CBD6AC0D977}" presName="compNode" presStyleCnt="0"/>
      <dgm:spPr/>
    </dgm:pt>
    <dgm:pt modelId="{78E5FC74-87F9-4717-A031-26F3F404D351}" type="pres">
      <dgm:prSet presAssocID="{72B18CEA-38B8-4560-9C74-2CBD6AC0D977}" presName="bgRect" presStyleLbl="bgShp" presStyleIdx="0" presStyleCnt="4"/>
      <dgm:spPr/>
    </dgm:pt>
    <dgm:pt modelId="{B5640383-6E5B-4E05-BDC7-7DA4BA7A98FF}" type="pres">
      <dgm:prSet presAssocID="{72B18CEA-38B8-4560-9C74-2CBD6AC0D97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AC53765-8A72-44DD-881D-5A3A7347A0F1}" type="pres">
      <dgm:prSet presAssocID="{72B18CEA-38B8-4560-9C74-2CBD6AC0D977}" presName="spaceRect" presStyleCnt="0"/>
      <dgm:spPr/>
    </dgm:pt>
    <dgm:pt modelId="{D88FFF5A-6E5E-4423-A0D4-09C8CA1E5A1D}" type="pres">
      <dgm:prSet presAssocID="{72B18CEA-38B8-4560-9C74-2CBD6AC0D977}" presName="parTx" presStyleLbl="revTx" presStyleIdx="0" presStyleCnt="4">
        <dgm:presLayoutVars>
          <dgm:chMax val="0"/>
          <dgm:chPref val="0"/>
        </dgm:presLayoutVars>
      </dgm:prSet>
      <dgm:spPr/>
    </dgm:pt>
    <dgm:pt modelId="{2B3B43D0-4090-4C68-9097-18A3169095F5}" type="pres">
      <dgm:prSet presAssocID="{CED8200A-A5ED-4BC9-BCBD-7E4D5C099A31}" presName="sibTrans" presStyleCnt="0"/>
      <dgm:spPr/>
    </dgm:pt>
    <dgm:pt modelId="{569F423E-9EF4-4679-8C9E-C28BF3610CAE}" type="pres">
      <dgm:prSet presAssocID="{5D5E76B1-0417-4411-B147-3299913FDA8A}" presName="compNode" presStyleCnt="0"/>
      <dgm:spPr/>
    </dgm:pt>
    <dgm:pt modelId="{B0924112-9EB5-40AC-9658-F746C425E2EC}" type="pres">
      <dgm:prSet presAssocID="{5D5E76B1-0417-4411-B147-3299913FDA8A}" presName="bgRect" presStyleLbl="bgShp" presStyleIdx="1" presStyleCnt="4"/>
      <dgm:spPr/>
    </dgm:pt>
    <dgm:pt modelId="{A8CD8CC5-3CAB-4F51-929D-7B30DAB2FB9E}" type="pres">
      <dgm:prSet presAssocID="{5D5E76B1-0417-4411-B147-3299913FDA8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1F692733-0C76-4D06-B522-71E98329F4BA}" type="pres">
      <dgm:prSet presAssocID="{5D5E76B1-0417-4411-B147-3299913FDA8A}" presName="spaceRect" presStyleCnt="0"/>
      <dgm:spPr/>
    </dgm:pt>
    <dgm:pt modelId="{41A6437E-6E26-4243-B3D7-B6CAB35A83FD}" type="pres">
      <dgm:prSet presAssocID="{5D5E76B1-0417-4411-B147-3299913FDA8A}" presName="parTx" presStyleLbl="revTx" presStyleIdx="1" presStyleCnt="4">
        <dgm:presLayoutVars>
          <dgm:chMax val="0"/>
          <dgm:chPref val="0"/>
        </dgm:presLayoutVars>
      </dgm:prSet>
      <dgm:spPr/>
    </dgm:pt>
    <dgm:pt modelId="{C870B323-074E-427D-B234-B60AD6106872}" type="pres">
      <dgm:prSet presAssocID="{1FFD8E99-4E0B-445B-8F69-C9A6E90D7A76}" presName="sibTrans" presStyleCnt="0"/>
      <dgm:spPr/>
    </dgm:pt>
    <dgm:pt modelId="{2CCBA772-1584-4386-B137-A6729F880A14}" type="pres">
      <dgm:prSet presAssocID="{221AD5DC-A937-48D8-9C79-E9C2550EBF6D}" presName="compNode" presStyleCnt="0"/>
      <dgm:spPr/>
    </dgm:pt>
    <dgm:pt modelId="{052F7E3C-2C47-445A-95D9-7CD1C743E843}" type="pres">
      <dgm:prSet presAssocID="{221AD5DC-A937-48D8-9C79-E9C2550EBF6D}" presName="bgRect" presStyleLbl="bgShp" presStyleIdx="2" presStyleCnt="4"/>
      <dgm:spPr/>
    </dgm:pt>
    <dgm:pt modelId="{B3EFBFF9-3375-4159-B193-1753EA72C387}" type="pres">
      <dgm:prSet presAssocID="{221AD5DC-A937-48D8-9C79-E9C2550EBF6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3F554168-4EAC-4280-89D2-C0894514201D}" type="pres">
      <dgm:prSet presAssocID="{221AD5DC-A937-48D8-9C79-E9C2550EBF6D}" presName="spaceRect" presStyleCnt="0"/>
      <dgm:spPr/>
    </dgm:pt>
    <dgm:pt modelId="{D26D71F5-A959-447D-82D8-5AB64E0770EB}" type="pres">
      <dgm:prSet presAssocID="{221AD5DC-A937-48D8-9C79-E9C2550EBF6D}" presName="parTx" presStyleLbl="revTx" presStyleIdx="2" presStyleCnt="4">
        <dgm:presLayoutVars>
          <dgm:chMax val="0"/>
          <dgm:chPref val="0"/>
        </dgm:presLayoutVars>
      </dgm:prSet>
      <dgm:spPr/>
    </dgm:pt>
    <dgm:pt modelId="{D027ED4A-9D6E-42BF-87F6-7B742D024611}" type="pres">
      <dgm:prSet presAssocID="{5B80BAEA-B93E-48EF-96C7-4DB869EB3D1C}" presName="sibTrans" presStyleCnt="0"/>
      <dgm:spPr/>
    </dgm:pt>
    <dgm:pt modelId="{34A43D71-F8CB-4CE0-A3A4-20A3AC5C79AF}" type="pres">
      <dgm:prSet presAssocID="{96331509-CA24-48DE-8246-071500DB2C2D}" presName="compNode" presStyleCnt="0"/>
      <dgm:spPr/>
    </dgm:pt>
    <dgm:pt modelId="{A2DA4361-5C0D-4183-A3B0-820D67AB6AEC}" type="pres">
      <dgm:prSet presAssocID="{96331509-CA24-48DE-8246-071500DB2C2D}" presName="bgRect" presStyleLbl="bgShp" presStyleIdx="3" presStyleCnt="4"/>
      <dgm:spPr/>
    </dgm:pt>
    <dgm:pt modelId="{BFE23F7C-AE71-417C-A155-4614AE57F7DD}" type="pres">
      <dgm:prSet presAssocID="{96331509-CA24-48DE-8246-071500DB2C2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9FEDC07D-D8F0-468F-91D3-8CD9962BA852}" type="pres">
      <dgm:prSet presAssocID="{96331509-CA24-48DE-8246-071500DB2C2D}" presName="spaceRect" presStyleCnt="0"/>
      <dgm:spPr/>
    </dgm:pt>
    <dgm:pt modelId="{A283215D-B516-48EA-B8D0-02982607053F}" type="pres">
      <dgm:prSet presAssocID="{96331509-CA24-48DE-8246-071500DB2C2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EA90513-2FF3-4103-8B47-48A192DDE323}" type="presOf" srcId="{96331509-CA24-48DE-8246-071500DB2C2D}" destId="{A283215D-B516-48EA-B8D0-02982607053F}" srcOrd="0" destOrd="0" presId="urn:microsoft.com/office/officeart/2018/2/layout/IconVerticalSolidList"/>
    <dgm:cxn modelId="{D1F02E34-8210-45E0-B74E-6BBCA456C40C}" srcId="{83411161-6BF1-46E5-899A-AD010BE228EB}" destId="{72B18CEA-38B8-4560-9C74-2CBD6AC0D977}" srcOrd="0" destOrd="0" parTransId="{DFC0E16D-AF99-42C1-A115-04195C455B21}" sibTransId="{CED8200A-A5ED-4BC9-BCBD-7E4D5C099A31}"/>
    <dgm:cxn modelId="{40A91A42-977B-45FA-BD3A-2CAE2919278C}" type="presOf" srcId="{221AD5DC-A937-48D8-9C79-E9C2550EBF6D}" destId="{D26D71F5-A959-447D-82D8-5AB64E0770EB}" srcOrd="0" destOrd="0" presId="urn:microsoft.com/office/officeart/2018/2/layout/IconVerticalSolidList"/>
    <dgm:cxn modelId="{CF46BB80-3D58-4EA4-A4C8-C3D07244E979}" type="presOf" srcId="{83411161-6BF1-46E5-899A-AD010BE228EB}" destId="{3D9A54BF-D017-47CB-8690-964996233E8A}" srcOrd="0" destOrd="0" presId="urn:microsoft.com/office/officeart/2018/2/layout/IconVerticalSolidList"/>
    <dgm:cxn modelId="{4992E583-54BF-45AF-A155-E1422B79C404}" srcId="{83411161-6BF1-46E5-899A-AD010BE228EB}" destId="{5D5E76B1-0417-4411-B147-3299913FDA8A}" srcOrd="1" destOrd="0" parTransId="{708F88D8-010F-4811-855E-C3BA312136F6}" sibTransId="{1FFD8E99-4E0B-445B-8F69-C9A6E90D7A76}"/>
    <dgm:cxn modelId="{6D70A490-F360-4D4C-840A-CBC590C9DD36}" type="presOf" srcId="{5D5E76B1-0417-4411-B147-3299913FDA8A}" destId="{41A6437E-6E26-4243-B3D7-B6CAB35A83FD}" srcOrd="0" destOrd="0" presId="urn:microsoft.com/office/officeart/2018/2/layout/IconVerticalSolidList"/>
    <dgm:cxn modelId="{81E1AE90-C76D-4825-A236-72D6CF6C2BD5}" srcId="{83411161-6BF1-46E5-899A-AD010BE228EB}" destId="{96331509-CA24-48DE-8246-071500DB2C2D}" srcOrd="3" destOrd="0" parTransId="{C58B47F1-E228-410C-945D-9CED2A722A9F}" sibTransId="{1A15ACB0-F9EB-4AEC-97DE-6C592CA0735C}"/>
    <dgm:cxn modelId="{FCB70CBE-7B11-4E49-AB93-847B3AF215A8}" type="presOf" srcId="{72B18CEA-38B8-4560-9C74-2CBD6AC0D977}" destId="{D88FFF5A-6E5E-4423-A0D4-09C8CA1E5A1D}" srcOrd="0" destOrd="0" presId="urn:microsoft.com/office/officeart/2018/2/layout/IconVerticalSolidList"/>
    <dgm:cxn modelId="{B49244D2-209E-45AC-BF85-E539E69A16C7}" srcId="{83411161-6BF1-46E5-899A-AD010BE228EB}" destId="{221AD5DC-A937-48D8-9C79-E9C2550EBF6D}" srcOrd="2" destOrd="0" parTransId="{B76EFD8D-9E11-4422-B511-15037BC46D22}" sibTransId="{5B80BAEA-B93E-48EF-96C7-4DB869EB3D1C}"/>
    <dgm:cxn modelId="{218F3805-198B-48FA-B477-14B44B656A33}" type="presParOf" srcId="{3D9A54BF-D017-47CB-8690-964996233E8A}" destId="{8B2DE04B-20A0-4B50-8E98-0EDD63BFC800}" srcOrd="0" destOrd="0" presId="urn:microsoft.com/office/officeart/2018/2/layout/IconVerticalSolidList"/>
    <dgm:cxn modelId="{DE1A286F-1179-4012-A975-90C3D8AB7411}" type="presParOf" srcId="{8B2DE04B-20A0-4B50-8E98-0EDD63BFC800}" destId="{78E5FC74-87F9-4717-A031-26F3F404D351}" srcOrd="0" destOrd="0" presId="urn:microsoft.com/office/officeart/2018/2/layout/IconVerticalSolidList"/>
    <dgm:cxn modelId="{FBA2AAB9-1788-4885-96C9-2B8586ECB73A}" type="presParOf" srcId="{8B2DE04B-20A0-4B50-8E98-0EDD63BFC800}" destId="{B5640383-6E5B-4E05-BDC7-7DA4BA7A98FF}" srcOrd="1" destOrd="0" presId="urn:microsoft.com/office/officeart/2018/2/layout/IconVerticalSolidList"/>
    <dgm:cxn modelId="{08DF6148-EB12-4872-B10E-E8DFCFB66A72}" type="presParOf" srcId="{8B2DE04B-20A0-4B50-8E98-0EDD63BFC800}" destId="{6AC53765-8A72-44DD-881D-5A3A7347A0F1}" srcOrd="2" destOrd="0" presId="urn:microsoft.com/office/officeart/2018/2/layout/IconVerticalSolidList"/>
    <dgm:cxn modelId="{045FD4C7-E241-4FB9-8026-A79C42D467BA}" type="presParOf" srcId="{8B2DE04B-20A0-4B50-8E98-0EDD63BFC800}" destId="{D88FFF5A-6E5E-4423-A0D4-09C8CA1E5A1D}" srcOrd="3" destOrd="0" presId="urn:microsoft.com/office/officeart/2018/2/layout/IconVerticalSolidList"/>
    <dgm:cxn modelId="{7DF7A3B0-5347-4B52-A5A9-50949CAA272A}" type="presParOf" srcId="{3D9A54BF-D017-47CB-8690-964996233E8A}" destId="{2B3B43D0-4090-4C68-9097-18A3169095F5}" srcOrd="1" destOrd="0" presId="urn:microsoft.com/office/officeart/2018/2/layout/IconVerticalSolidList"/>
    <dgm:cxn modelId="{22ECD0B0-61D7-4DA4-9E2A-6F7F682B79E2}" type="presParOf" srcId="{3D9A54BF-D017-47CB-8690-964996233E8A}" destId="{569F423E-9EF4-4679-8C9E-C28BF3610CAE}" srcOrd="2" destOrd="0" presId="urn:microsoft.com/office/officeart/2018/2/layout/IconVerticalSolidList"/>
    <dgm:cxn modelId="{4264B1B9-FE43-4AF1-99A5-738E10ECDCC0}" type="presParOf" srcId="{569F423E-9EF4-4679-8C9E-C28BF3610CAE}" destId="{B0924112-9EB5-40AC-9658-F746C425E2EC}" srcOrd="0" destOrd="0" presId="urn:microsoft.com/office/officeart/2018/2/layout/IconVerticalSolidList"/>
    <dgm:cxn modelId="{869D3FAE-48D3-42F0-9AE0-8904726D9F5C}" type="presParOf" srcId="{569F423E-9EF4-4679-8C9E-C28BF3610CAE}" destId="{A8CD8CC5-3CAB-4F51-929D-7B30DAB2FB9E}" srcOrd="1" destOrd="0" presId="urn:microsoft.com/office/officeart/2018/2/layout/IconVerticalSolidList"/>
    <dgm:cxn modelId="{CC060F31-4F94-4561-A630-0733A2952762}" type="presParOf" srcId="{569F423E-9EF4-4679-8C9E-C28BF3610CAE}" destId="{1F692733-0C76-4D06-B522-71E98329F4BA}" srcOrd="2" destOrd="0" presId="urn:microsoft.com/office/officeart/2018/2/layout/IconVerticalSolidList"/>
    <dgm:cxn modelId="{A585285F-1051-4050-95BA-EDDAEAC9C88B}" type="presParOf" srcId="{569F423E-9EF4-4679-8C9E-C28BF3610CAE}" destId="{41A6437E-6E26-4243-B3D7-B6CAB35A83FD}" srcOrd="3" destOrd="0" presId="urn:microsoft.com/office/officeart/2018/2/layout/IconVerticalSolidList"/>
    <dgm:cxn modelId="{41FE1890-EF4B-4E26-9E4C-32DD6FFD075E}" type="presParOf" srcId="{3D9A54BF-D017-47CB-8690-964996233E8A}" destId="{C870B323-074E-427D-B234-B60AD6106872}" srcOrd="3" destOrd="0" presId="urn:microsoft.com/office/officeart/2018/2/layout/IconVerticalSolidList"/>
    <dgm:cxn modelId="{14E7DE8E-C119-482C-99C9-3411F54FF3AA}" type="presParOf" srcId="{3D9A54BF-D017-47CB-8690-964996233E8A}" destId="{2CCBA772-1584-4386-B137-A6729F880A14}" srcOrd="4" destOrd="0" presId="urn:microsoft.com/office/officeart/2018/2/layout/IconVerticalSolidList"/>
    <dgm:cxn modelId="{13F8D467-1543-4C09-BB7A-E2D59C959B22}" type="presParOf" srcId="{2CCBA772-1584-4386-B137-A6729F880A14}" destId="{052F7E3C-2C47-445A-95D9-7CD1C743E843}" srcOrd="0" destOrd="0" presId="urn:microsoft.com/office/officeart/2018/2/layout/IconVerticalSolidList"/>
    <dgm:cxn modelId="{907713DF-E29F-42FB-A08D-9F6696310A99}" type="presParOf" srcId="{2CCBA772-1584-4386-B137-A6729F880A14}" destId="{B3EFBFF9-3375-4159-B193-1753EA72C387}" srcOrd="1" destOrd="0" presId="urn:microsoft.com/office/officeart/2018/2/layout/IconVerticalSolidList"/>
    <dgm:cxn modelId="{5B837BFD-ACCD-4C3B-BC65-EEBB70D30B98}" type="presParOf" srcId="{2CCBA772-1584-4386-B137-A6729F880A14}" destId="{3F554168-4EAC-4280-89D2-C0894514201D}" srcOrd="2" destOrd="0" presId="urn:microsoft.com/office/officeart/2018/2/layout/IconVerticalSolidList"/>
    <dgm:cxn modelId="{A6428F7E-853B-4B56-A03A-B4D6115C5259}" type="presParOf" srcId="{2CCBA772-1584-4386-B137-A6729F880A14}" destId="{D26D71F5-A959-447D-82D8-5AB64E0770EB}" srcOrd="3" destOrd="0" presId="urn:microsoft.com/office/officeart/2018/2/layout/IconVerticalSolidList"/>
    <dgm:cxn modelId="{F926C75F-D127-49F5-9364-579379FAE1B4}" type="presParOf" srcId="{3D9A54BF-D017-47CB-8690-964996233E8A}" destId="{D027ED4A-9D6E-42BF-87F6-7B742D024611}" srcOrd="5" destOrd="0" presId="urn:microsoft.com/office/officeart/2018/2/layout/IconVerticalSolidList"/>
    <dgm:cxn modelId="{10EBB718-3AF9-4400-8B96-66C1CFB103CD}" type="presParOf" srcId="{3D9A54BF-D017-47CB-8690-964996233E8A}" destId="{34A43D71-F8CB-4CE0-A3A4-20A3AC5C79AF}" srcOrd="6" destOrd="0" presId="urn:microsoft.com/office/officeart/2018/2/layout/IconVerticalSolidList"/>
    <dgm:cxn modelId="{276CCAEB-4385-4206-B10C-F0224C076497}" type="presParOf" srcId="{34A43D71-F8CB-4CE0-A3A4-20A3AC5C79AF}" destId="{A2DA4361-5C0D-4183-A3B0-820D67AB6AEC}" srcOrd="0" destOrd="0" presId="urn:microsoft.com/office/officeart/2018/2/layout/IconVerticalSolidList"/>
    <dgm:cxn modelId="{92712A0C-A3E6-4FEE-9F80-7F8D7DA8D92F}" type="presParOf" srcId="{34A43D71-F8CB-4CE0-A3A4-20A3AC5C79AF}" destId="{BFE23F7C-AE71-417C-A155-4614AE57F7DD}" srcOrd="1" destOrd="0" presId="urn:microsoft.com/office/officeart/2018/2/layout/IconVerticalSolidList"/>
    <dgm:cxn modelId="{7F7C007B-F41B-4249-8B43-B5D9B7537616}" type="presParOf" srcId="{34A43D71-F8CB-4CE0-A3A4-20A3AC5C79AF}" destId="{9FEDC07D-D8F0-468F-91D3-8CD9962BA852}" srcOrd="2" destOrd="0" presId="urn:microsoft.com/office/officeart/2018/2/layout/IconVerticalSolidList"/>
    <dgm:cxn modelId="{AE4E013A-A79E-43E4-9C39-610EC349BE18}" type="presParOf" srcId="{34A43D71-F8CB-4CE0-A3A4-20A3AC5C79AF}" destId="{A283215D-B516-48EA-B8D0-0298260705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CDE572-441E-419A-88B2-61A9D05F0A68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31609D-AF7E-40B4-951D-AE6E28542362}">
      <dgm:prSet/>
      <dgm:spPr/>
      <dgm:t>
        <a:bodyPr/>
        <a:lstStyle/>
        <a:p>
          <a:r>
            <a:rPr lang="en-US" dirty="0"/>
            <a:t>List of Billable Services</a:t>
          </a:r>
        </a:p>
      </dgm:t>
    </dgm:pt>
    <dgm:pt modelId="{333AE5C7-12E9-49D3-A38F-39A3CEDC1914}" type="parTrans" cxnId="{FA1B830E-9E41-45BF-8DE4-D9DD2B6D024A}">
      <dgm:prSet/>
      <dgm:spPr/>
      <dgm:t>
        <a:bodyPr/>
        <a:lstStyle/>
        <a:p>
          <a:endParaRPr lang="en-US"/>
        </a:p>
      </dgm:t>
    </dgm:pt>
    <dgm:pt modelId="{51C6420D-0FB2-4E94-AFCE-3EDD4E4C818F}" type="sibTrans" cxnId="{FA1B830E-9E41-45BF-8DE4-D9DD2B6D024A}">
      <dgm:prSet/>
      <dgm:spPr/>
      <dgm:t>
        <a:bodyPr/>
        <a:lstStyle/>
        <a:p>
          <a:endParaRPr lang="en-US"/>
        </a:p>
      </dgm:t>
    </dgm:pt>
    <dgm:pt modelId="{B849D686-9F2B-4597-9B54-1826534F9E7A}">
      <dgm:prSet/>
      <dgm:spPr/>
      <dgm:t>
        <a:bodyPr/>
        <a:lstStyle/>
        <a:p>
          <a:r>
            <a:rPr lang="en-US"/>
            <a:t>Data of Potential Revenue</a:t>
          </a:r>
        </a:p>
      </dgm:t>
    </dgm:pt>
    <dgm:pt modelId="{E9863AD3-6AD7-45EE-8251-F3FE7E35F3FF}" type="parTrans" cxnId="{40AAD5D3-2642-4D07-8105-996B15CB6398}">
      <dgm:prSet/>
      <dgm:spPr/>
      <dgm:t>
        <a:bodyPr/>
        <a:lstStyle/>
        <a:p>
          <a:endParaRPr lang="en-US"/>
        </a:p>
      </dgm:t>
    </dgm:pt>
    <dgm:pt modelId="{597C6C79-8F62-465F-AB56-8CBA6AF9AE0C}" type="sibTrans" cxnId="{40AAD5D3-2642-4D07-8105-996B15CB6398}">
      <dgm:prSet/>
      <dgm:spPr/>
      <dgm:t>
        <a:bodyPr/>
        <a:lstStyle/>
        <a:p>
          <a:endParaRPr lang="en-US"/>
        </a:p>
      </dgm:t>
    </dgm:pt>
    <dgm:pt modelId="{18CFE405-22B4-4555-9784-34E525BFA1DF}">
      <dgm:prSet/>
      <dgm:spPr/>
      <dgm:t>
        <a:bodyPr/>
        <a:lstStyle/>
        <a:p>
          <a:r>
            <a:rPr lang="en-US"/>
            <a:t>Business Plan or Proposal</a:t>
          </a:r>
        </a:p>
      </dgm:t>
    </dgm:pt>
    <dgm:pt modelId="{7BDE5285-8A62-424D-85D8-8449821310BB}" type="parTrans" cxnId="{0235886F-F162-4BE0-8600-96A699919E9C}">
      <dgm:prSet/>
      <dgm:spPr/>
      <dgm:t>
        <a:bodyPr/>
        <a:lstStyle/>
        <a:p>
          <a:endParaRPr lang="en-US"/>
        </a:p>
      </dgm:t>
    </dgm:pt>
    <dgm:pt modelId="{7A4528AB-DF23-41BF-82BB-1108C1DB4099}" type="sibTrans" cxnId="{0235886F-F162-4BE0-8600-96A699919E9C}">
      <dgm:prSet/>
      <dgm:spPr/>
      <dgm:t>
        <a:bodyPr/>
        <a:lstStyle/>
        <a:p>
          <a:endParaRPr lang="en-US"/>
        </a:p>
      </dgm:t>
    </dgm:pt>
    <dgm:pt modelId="{D7D3C345-32DC-44F5-B677-1B8AADA9DFB0}">
      <dgm:prSet/>
      <dgm:spPr/>
      <dgm:t>
        <a:bodyPr/>
        <a:lstStyle/>
        <a:p>
          <a:r>
            <a:rPr lang="en-US"/>
            <a:t>Estimate of Participant Numbers</a:t>
          </a:r>
        </a:p>
      </dgm:t>
    </dgm:pt>
    <dgm:pt modelId="{EC47F2A2-6145-4B67-BF52-980EC5BAA1B4}" type="parTrans" cxnId="{F52CF6AB-BCAD-470A-877A-A343D787EC81}">
      <dgm:prSet/>
      <dgm:spPr/>
      <dgm:t>
        <a:bodyPr/>
        <a:lstStyle/>
        <a:p>
          <a:endParaRPr lang="en-US"/>
        </a:p>
      </dgm:t>
    </dgm:pt>
    <dgm:pt modelId="{0BFD86B3-E4B1-4B59-A6FA-5A2808A43A3B}" type="sibTrans" cxnId="{F52CF6AB-BCAD-470A-877A-A343D787EC81}">
      <dgm:prSet/>
      <dgm:spPr/>
      <dgm:t>
        <a:bodyPr/>
        <a:lstStyle/>
        <a:p>
          <a:endParaRPr lang="en-US"/>
        </a:p>
      </dgm:t>
    </dgm:pt>
    <dgm:pt modelId="{C7010D68-9EDE-42FA-A72F-35D3ED1DC49D}">
      <dgm:prSet/>
      <dgm:spPr/>
      <dgm:t>
        <a:bodyPr/>
        <a:lstStyle/>
        <a:p>
          <a:r>
            <a:rPr lang="en-US" dirty="0"/>
            <a:t>Outline of Potential Program Model</a:t>
          </a:r>
        </a:p>
      </dgm:t>
    </dgm:pt>
    <dgm:pt modelId="{891551E3-577E-4BB5-9BF5-010367546939}" type="parTrans" cxnId="{CC783FC6-8557-4E72-8176-356DB081D808}">
      <dgm:prSet/>
      <dgm:spPr/>
      <dgm:t>
        <a:bodyPr/>
        <a:lstStyle/>
        <a:p>
          <a:endParaRPr lang="en-US"/>
        </a:p>
      </dgm:t>
    </dgm:pt>
    <dgm:pt modelId="{62BEF5B4-C810-4944-BEEA-23EF515E8B09}" type="sibTrans" cxnId="{CC783FC6-8557-4E72-8176-356DB081D808}">
      <dgm:prSet/>
      <dgm:spPr/>
      <dgm:t>
        <a:bodyPr/>
        <a:lstStyle/>
        <a:p>
          <a:endParaRPr lang="en-US"/>
        </a:p>
      </dgm:t>
    </dgm:pt>
    <dgm:pt modelId="{9E35B2F9-172E-45D2-B1A1-AC1A9EFE39C2}">
      <dgm:prSet/>
      <dgm:spPr/>
      <dgm:t>
        <a:bodyPr/>
        <a:lstStyle/>
        <a:p>
          <a:r>
            <a:rPr lang="en-US" dirty="0"/>
            <a:t>Identify Team/Stakeholders</a:t>
          </a:r>
        </a:p>
      </dgm:t>
    </dgm:pt>
    <dgm:pt modelId="{F0D6B48C-DC04-4E4C-847A-84170573C3FB}" type="parTrans" cxnId="{799E3B37-AC32-4777-93BF-14A726D1BA41}">
      <dgm:prSet/>
      <dgm:spPr/>
      <dgm:t>
        <a:bodyPr/>
        <a:lstStyle/>
        <a:p>
          <a:endParaRPr lang="en-US"/>
        </a:p>
      </dgm:t>
    </dgm:pt>
    <dgm:pt modelId="{A4EF7894-7E0E-49D8-9276-D754111AA55B}" type="sibTrans" cxnId="{799E3B37-AC32-4777-93BF-14A726D1BA41}">
      <dgm:prSet/>
      <dgm:spPr/>
      <dgm:t>
        <a:bodyPr/>
        <a:lstStyle/>
        <a:p>
          <a:endParaRPr lang="en-US"/>
        </a:p>
      </dgm:t>
    </dgm:pt>
    <dgm:pt modelId="{92CD1755-147B-4C19-A53D-D4B90BC8A9C0}" type="pres">
      <dgm:prSet presAssocID="{3ECDE572-441E-419A-88B2-61A9D05F0A68}" presName="diagram" presStyleCnt="0">
        <dgm:presLayoutVars>
          <dgm:dir/>
          <dgm:resizeHandles val="exact"/>
        </dgm:presLayoutVars>
      </dgm:prSet>
      <dgm:spPr/>
    </dgm:pt>
    <dgm:pt modelId="{0E7EF585-EF09-4AF5-9036-2D7337FC7836}" type="pres">
      <dgm:prSet presAssocID="{E231609D-AF7E-40B4-951D-AE6E28542362}" presName="node" presStyleLbl="node1" presStyleIdx="0" presStyleCnt="6">
        <dgm:presLayoutVars>
          <dgm:bulletEnabled val="1"/>
        </dgm:presLayoutVars>
      </dgm:prSet>
      <dgm:spPr/>
    </dgm:pt>
    <dgm:pt modelId="{E1AC98D0-B7A9-4414-93B5-F0399C71E38D}" type="pres">
      <dgm:prSet presAssocID="{51C6420D-0FB2-4E94-AFCE-3EDD4E4C818F}" presName="sibTrans" presStyleCnt="0"/>
      <dgm:spPr/>
    </dgm:pt>
    <dgm:pt modelId="{93DD3548-6898-4321-80A3-411D4E16A415}" type="pres">
      <dgm:prSet presAssocID="{B849D686-9F2B-4597-9B54-1826534F9E7A}" presName="node" presStyleLbl="node1" presStyleIdx="1" presStyleCnt="6">
        <dgm:presLayoutVars>
          <dgm:bulletEnabled val="1"/>
        </dgm:presLayoutVars>
      </dgm:prSet>
      <dgm:spPr/>
    </dgm:pt>
    <dgm:pt modelId="{DDE8CCDD-46E4-4CA6-891C-538AFB0DB849}" type="pres">
      <dgm:prSet presAssocID="{597C6C79-8F62-465F-AB56-8CBA6AF9AE0C}" presName="sibTrans" presStyleCnt="0"/>
      <dgm:spPr/>
    </dgm:pt>
    <dgm:pt modelId="{695229E0-3931-42D7-A64A-0DA37A99C20E}" type="pres">
      <dgm:prSet presAssocID="{18CFE405-22B4-4555-9784-34E525BFA1DF}" presName="node" presStyleLbl="node1" presStyleIdx="2" presStyleCnt="6">
        <dgm:presLayoutVars>
          <dgm:bulletEnabled val="1"/>
        </dgm:presLayoutVars>
      </dgm:prSet>
      <dgm:spPr/>
    </dgm:pt>
    <dgm:pt modelId="{65C4E28A-7338-471B-9246-828470FB0427}" type="pres">
      <dgm:prSet presAssocID="{7A4528AB-DF23-41BF-82BB-1108C1DB4099}" presName="sibTrans" presStyleCnt="0"/>
      <dgm:spPr/>
    </dgm:pt>
    <dgm:pt modelId="{88C65F5B-47E1-4D53-B27B-C2A14B7C499C}" type="pres">
      <dgm:prSet presAssocID="{D7D3C345-32DC-44F5-B677-1B8AADA9DFB0}" presName="node" presStyleLbl="node1" presStyleIdx="3" presStyleCnt="6">
        <dgm:presLayoutVars>
          <dgm:bulletEnabled val="1"/>
        </dgm:presLayoutVars>
      </dgm:prSet>
      <dgm:spPr/>
    </dgm:pt>
    <dgm:pt modelId="{DDFD8270-BB5F-4643-8897-021F5F35D2A3}" type="pres">
      <dgm:prSet presAssocID="{0BFD86B3-E4B1-4B59-A6FA-5A2808A43A3B}" presName="sibTrans" presStyleCnt="0"/>
      <dgm:spPr/>
    </dgm:pt>
    <dgm:pt modelId="{8D78CC69-882D-4F17-B5C2-C699DB4886BC}" type="pres">
      <dgm:prSet presAssocID="{C7010D68-9EDE-42FA-A72F-35D3ED1DC49D}" presName="node" presStyleLbl="node1" presStyleIdx="4" presStyleCnt="6">
        <dgm:presLayoutVars>
          <dgm:bulletEnabled val="1"/>
        </dgm:presLayoutVars>
      </dgm:prSet>
      <dgm:spPr/>
    </dgm:pt>
    <dgm:pt modelId="{EFFA9D5E-3E5D-477E-A768-A8A7C99C8ED9}" type="pres">
      <dgm:prSet presAssocID="{62BEF5B4-C810-4944-BEEA-23EF515E8B09}" presName="sibTrans" presStyleCnt="0"/>
      <dgm:spPr/>
    </dgm:pt>
    <dgm:pt modelId="{12D909A4-E80C-4A69-AE4C-2A52A150E5EC}" type="pres">
      <dgm:prSet presAssocID="{9E35B2F9-172E-45D2-B1A1-AC1A9EFE39C2}" presName="node" presStyleLbl="node1" presStyleIdx="5" presStyleCnt="6">
        <dgm:presLayoutVars>
          <dgm:bulletEnabled val="1"/>
        </dgm:presLayoutVars>
      </dgm:prSet>
      <dgm:spPr/>
    </dgm:pt>
  </dgm:ptLst>
  <dgm:cxnLst>
    <dgm:cxn modelId="{FA1B830E-9E41-45BF-8DE4-D9DD2B6D024A}" srcId="{3ECDE572-441E-419A-88B2-61A9D05F0A68}" destId="{E231609D-AF7E-40B4-951D-AE6E28542362}" srcOrd="0" destOrd="0" parTransId="{333AE5C7-12E9-49D3-A38F-39A3CEDC1914}" sibTransId="{51C6420D-0FB2-4E94-AFCE-3EDD4E4C818F}"/>
    <dgm:cxn modelId="{2A893B13-1C34-4218-8C30-78D1FE168AE1}" type="presOf" srcId="{B849D686-9F2B-4597-9B54-1826534F9E7A}" destId="{93DD3548-6898-4321-80A3-411D4E16A415}" srcOrd="0" destOrd="0" presId="urn:microsoft.com/office/officeart/2005/8/layout/default"/>
    <dgm:cxn modelId="{953B1727-8841-49F5-96EC-08FF122D9676}" type="presOf" srcId="{D7D3C345-32DC-44F5-B677-1B8AADA9DFB0}" destId="{88C65F5B-47E1-4D53-B27B-C2A14B7C499C}" srcOrd="0" destOrd="0" presId="urn:microsoft.com/office/officeart/2005/8/layout/default"/>
    <dgm:cxn modelId="{799E3B37-AC32-4777-93BF-14A726D1BA41}" srcId="{3ECDE572-441E-419A-88B2-61A9D05F0A68}" destId="{9E35B2F9-172E-45D2-B1A1-AC1A9EFE39C2}" srcOrd="5" destOrd="0" parTransId="{F0D6B48C-DC04-4E4C-847A-84170573C3FB}" sibTransId="{A4EF7894-7E0E-49D8-9276-D754111AA55B}"/>
    <dgm:cxn modelId="{3605D441-1E96-4851-8E5F-D3DED6C473F2}" type="presOf" srcId="{3ECDE572-441E-419A-88B2-61A9D05F0A68}" destId="{92CD1755-147B-4C19-A53D-D4B90BC8A9C0}" srcOrd="0" destOrd="0" presId="urn:microsoft.com/office/officeart/2005/8/layout/default"/>
    <dgm:cxn modelId="{0235886F-F162-4BE0-8600-96A699919E9C}" srcId="{3ECDE572-441E-419A-88B2-61A9D05F0A68}" destId="{18CFE405-22B4-4555-9784-34E525BFA1DF}" srcOrd="2" destOrd="0" parTransId="{7BDE5285-8A62-424D-85D8-8449821310BB}" sibTransId="{7A4528AB-DF23-41BF-82BB-1108C1DB4099}"/>
    <dgm:cxn modelId="{399B6D52-16E1-4151-B376-35F581AEF07B}" type="presOf" srcId="{18CFE405-22B4-4555-9784-34E525BFA1DF}" destId="{695229E0-3931-42D7-A64A-0DA37A99C20E}" srcOrd="0" destOrd="0" presId="urn:microsoft.com/office/officeart/2005/8/layout/default"/>
    <dgm:cxn modelId="{F194E455-6FB1-4382-99C9-AE02740CD5CC}" type="presOf" srcId="{E231609D-AF7E-40B4-951D-AE6E28542362}" destId="{0E7EF585-EF09-4AF5-9036-2D7337FC7836}" srcOrd="0" destOrd="0" presId="urn:microsoft.com/office/officeart/2005/8/layout/default"/>
    <dgm:cxn modelId="{F52CF6AB-BCAD-470A-877A-A343D787EC81}" srcId="{3ECDE572-441E-419A-88B2-61A9D05F0A68}" destId="{D7D3C345-32DC-44F5-B677-1B8AADA9DFB0}" srcOrd="3" destOrd="0" parTransId="{EC47F2A2-6145-4B67-BF52-980EC5BAA1B4}" sibTransId="{0BFD86B3-E4B1-4B59-A6FA-5A2808A43A3B}"/>
    <dgm:cxn modelId="{CC783FC6-8557-4E72-8176-356DB081D808}" srcId="{3ECDE572-441E-419A-88B2-61A9D05F0A68}" destId="{C7010D68-9EDE-42FA-A72F-35D3ED1DC49D}" srcOrd="4" destOrd="0" parTransId="{891551E3-577E-4BB5-9BF5-010367546939}" sibTransId="{62BEF5B4-C810-4944-BEEA-23EF515E8B09}"/>
    <dgm:cxn modelId="{1B3927C7-10E5-43E5-B52F-B32C4E183EE5}" type="presOf" srcId="{C7010D68-9EDE-42FA-A72F-35D3ED1DC49D}" destId="{8D78CC69-882D-4F17-B5C2-C699DB4886BC}" srcOrd="0" destOrd="0" presId="urn:microsoft.com/office/officeart/2005/8/layout/default"/>
    <dgm:cxn modelId="{40AAD5D3-2642-4D07-8105-996B15CB6398}" srcId="{3ECDE572-441E-419A-88B2-61A9D05F0A68}" destId="{B849D686-9F2B-4597-9B54-1826534F9E7A}" srcOrd="1" destOrd="0" parTransId="{E9863AD3-6AD7-45EE-8251-F3FE7E35F3FF}" sibTransId="{597C6C79-8F62-465F-AB56-8CBA6AF9AE0C}"/>
    <dgm:cxn modelId="{638EDAD7-B6AB-47D8-8A13-4FD241A93B20}" type="presOf" srcId="{9E35B2F9-172E-45D2-B1A1-AC1A9EFE39C2}" destId="{12D909A4-E80C-4A69-AE4C-2A52A150E5EC}" srcOrd="0" destOrd="0" presId="urn:microsoft.com/office/officeart/2005/8/layout/default"/>
    <dgm:cxn modelId="{B582DCB9-C4D4-427B-B429-BF70513603F0}" type="presParOf" srcId="{92CD1755-147B-4C19-A53D-D4B90BC8A9C0}" destId="{0E7EF585-EF09-4AF5-9036-2D7337FC7836}" srcOrd="0" destOrd="0" presId="urn:microsoft.com/office/officeart/2005/8/layout/default"/>
    <dgm:cxn modelId="{DE551F8C-0DB2-44E0-A6D7-532FB5450EDE}" type="presParOf" srcId="{92CD1755-147B-4C19-A53D-D4B90BC8A9C0}" destId="{E1AC98D0-B7A9-4414-93B5-F0399C71E38D}" srcOrd="1" destOrd="0" presId="urn:microsoft.com/office/officeart/2005/8/layout/default"/>
    <dgm:cxn modelId="{B3A83ED8-5141-4BB2-9C7F-91E8D28E0591}" type="presParOf" srcId="{92CD1755-147B-4C19-A53D-D4B90BC8A9C0}" destId="{93DD3548-6898-4321-80A3-411D4E16A415}" srcOrd="2" destOrd="0" presId="urn:microsoft.com/office/officeart/2005/8/layout/default"/>
    <dgm:cxn modelId="{4038DDE5-DFAF-4F7C-9989-6B1D65ED60E2}" type="presParOf" srcId="{92CD1755-147B-4C19-A53D-D4B90BC8A9C0}" destId="{DDE8CCDD-46E4-4CA6-891C-538AFB0DB849}" srcOrd="3" destOrd="0" presId="urn:microsoft.com/office/officeart/2005/8/layout/default"/>
    <dgm:cxn modelId="{5EA5202C-60B9-4F43-88B0-4C4D2A611DCA}" type="presParOf" srcId="{92CD1755-147B-4C19-A53D-D4B90BC8A9C0}" destId="{695229E0-3931-42D7-A64A-0DA37A99C20E}" srcOrd="4" destOrd="0" presId="urn:microsoft.com/office/officeart/2005/8/layout/default"/>
    <dgm:cxn modelId="{457B1B20-3A3E-4881-BC60-B86D301BBC2A}" type="presParOf" srcId="{92CD1755-147B-4C19-A53D-D4B90BC8A9C0}" destId="{65C4E28A-7338-471B-9246-828470FB0427}" srcOrd="5" destOrd="0" presId="urn:microsoft.com/office/officeart/2005/8/layout/default"/>
    <dgm:cxn modelId="{67944AC9-7C56-40EA-8F42-BF09E19EB1C4}" type="presParOf" srcId="{92CD1755-147B-4C19-A53D-D4B90BC8A9C0}" destId="{88C65F5B-47E1-4D53-B27B-C2A14B7C499C}" srcOrd="6" destOrd="0" presId="urn:microsoft.com/office/officeart/2005/8/layout/default"/>
    <dgm:cxn modelId="{D9C9824D-2DDE-4192-BBD4-099C191D36FA}" type="presParOf" srcId="{92CD1755-147B-4C19-A53D-D4B90BC8A9C0}" destId="{DDFD8270-BB5F-4643-8897-021F5F35D2A3}" srcOrd="7" destOrd="0" presId="urn:microsoft.com/office/officeart/2005/8/layout/default"/>
    <dgm:cxn modelId="{6ECBF63B-D78C-469F-87D8-628F295A8711}" type="presParOf" srcId="{92CD1755-147B-4C19-A53D-D4B90BC8A9C0}" destId="{8D78CC69-882D-4F17-B5C2-C699DB4886BC}" srcOrd="8" destOrd="0" presId="urn:microsoft.com/office/officeart/2005/8/layout/default"/>
    <dgm:cxn modelId="{FED6626B-A83D-44A4-8A87-65858CE6DC5A}" type="presParOf" srcId="{92CD1755-147B-4C19-A53D-D4B90BC8A9C0}" destId="{EFFA9D5E-3E5D-477E-A768-A8A7C99C8ED9}" srcOrd="9" destOrd="0" presId="urn:microsoft.com/office/officeart/2005/8/layout/default"/>
    <dgm:cxn modelId="{F9CF727B-F848-4A1A-8C46-39F4120C6530}" type="presParOf" srcId="{92CD1755-147B-4C19-A53D-D4B90BC8A9C0}" destId="{12D909A4-E80C-4A69-AE4C-2A52A150E5E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11458-BA20-4EC2-979A-12CD36690DDA}">
      <dsp:nvSpPr>
        <dsp:cNvPr id="0" name=""/>
        <dsp:cNvSpPr/>
      </dsp:nvSpPr>
      <dsp:spPr>
        <a:xfrm>
          <a:off x="176534" y="585255"/>
          <a:ext cx="908272" cy="90827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78F7D5-EAF8-423E-BB01-C6CA8BD541AC}">
      <dsp:nvSpPr>
        <dsp:cNvPr id="0" name=""/>
        <dsp:cNvSpPr/>
      </dsp:nvSpPr>
      <dsp:spPr>
        <a:xfrm>
          <a:off x="367272" y="775992"/>
          <a:ext cx="526798" cy="5267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A52E7-6427-4A20-9A52-C57D9F3D2F88}">
      <dsp:nvSpPr>
        <dsp:cNvPr id="0" name=""/>
        <dsp:cNvSpPr/>
      </dsp:nvSpPr>
      <dsp:spPr>
        <a:xfrm>
          <a:off x="1279437" y="585255"/>
          <a:ext cx="2140927" cy="908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Barriers to LTSS for Tribal Members</a:t>
          </a:r>
        </a:p>
      </dsp:txBody>
      <dsp:txXfrm>
        <a:off x="1279437" y="585255"/>
        <a:ext cx="2140927" cy="908272"/>
      </dsp:txXfrm>
    </dsp:sp>
    <dsp:sp modelId="{9DD83643-BEE8-4C93-9E16-F00EFB4CB4A1}">
      <dsp:nvSpPr>
        <dsp:cNvPr id="0" name=""/>
        <dsp:cNvSpPr/>
      </dsp:nvSpPr>
      <dsp:spPr>
        <a:xfrm>
          <a:off x="3793405" y="585255"/>
          <a:ext cx="908272" cy="90827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937639-3C0E-4D09-B33E-A44A7BD4E40A}">
      <dsp:nvSpPr>
        <dsp:cNvPr id="0" name=""/>
        <dsp:cNvSpPr/>
      </dsp:nvSpPr>
      <dsp:spPr>
        <a:xfrm>
          <a:off x="3984142" y="775992"/>
          <a:ext cx="526798" cy="52679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0B8E9-8972-4359-A378-12F5997BFFB0}">
      <dsp:nvSpPr>
        <dsp:cNvPr id="0" name=""/>
        <dsp:cNvSpPr/>
      </dsp:nvSpPr>
      <dsp:spPr>
        <a:xfrm>
          <a:off x="4896307" y="585255"/>
          <a:ext cx="2140927" cy="908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Managed Care (If applicable)</a:t>
          </a:r>
        </a:p>
      </dsp:txBody>
      <dsp:txXfrm>
        <a:off x="4896307" y="585255"/>
        <a:ext cx="2140927" cy="908272"/>
      </dsp:txXfrm>
    </dsp:sp>
    <dsp:sp modelId="{47E75C24-6998-4AE3-9D57-B5266A82F441}">
      <dsp:nvSpPr>
        <dsp:cNvPr id="0" name=""/>
        <dsp:cNvSpPr/>
      </dsp:nvSpPr>
      <dsp:spPr>
        <a:xfrm>
          <a:off x="7410276" y="585255"/>
          <a:ext cx="908272" cy="90827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CC1D0B-1795-4B60-A434-4C4023757649}">
      <dsp:nvSpPr>
        <dsp:cNvPr id="0" name=""/>
        <dsp:cNvSpPr/>
      </dsp:nvSpPr>
      <dsp:spPr>
        <a:xfrm>
          <a:off x="7601013" y="775992"/>
          <a:ext cx="526798" cy="52679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770E2-F6FC-4BC6-A13F-D12A24283683}">
      <dsp:nvSpPr>
        <dsp:cNvPr id="0" name=""/>
        <dsp:cNvSpPr/>
      </dsp:nvSpPr>
      <dsp:spPr>
        <a:xfrm>
          <a:off x="8513178" y="585255"/>
          <a:ext cx="2140927" cy="908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Significant increase in Tribal aging population</a:t>
          </a:r>
        </a:p>
      </dsp:txBody>
      <dsp:txXfrm>
        <a:off x="8513178" y="585255"/>
        <a:ext cx="2140927" cy="908272"/>
      </dsp:txXfrm>
    </dsp:sp>
    <dsp:sp modelId="{0799F977-CFC1-4DBF-B182-D28FBEFD1AA3}">
      <dsp:nvSpPr>
        <dsp:cNvPr id="0" name=""/>
        <dsp:cNvSpPr/>
      </dsp:nvSpPr>
      <dsp:spPr>
        <a:xfrm>
          <a:off x="176534" y="2105334"/>
          <a:ext cx="908272" cy="90827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7A566B-79F8-44A0-B2DE-F3A6A9F686A6}">
      <dsp:nvSpPr>
        <dsp:cNvPr id="0" name=""/>
        <dsp:cNvSpPr/>
      </dsp:nvSpPr>
      <dsp:spPr>
        <a:xfrm>
          <a:off x="367272" y="2296072"/>
          <a:ext cx="526798" cy="52679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5E612-1B7E-4780-B551-352BDD5CF051}">
      <dsp:nvSpPr>
        <dsp:cNvPr id="0" name=""/>
        <dsp:cNvSpPr/>
      </dsp:nvSpPr>
      <dsp:spPr>
        <a:xfrm>
          <a:off x="1279437" y="2105334"/>
          <a:ext cx="2140927" cy="908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Per US Census, more than 50% of AI/AN have a disability</a:t>
          </a:r>
        </a:p>
      </dsp:txBody>
      <dsp:txXfrm>
        <a:off x="1279437" y="2105334"/>
        <a:ext cx="2140927" cy="908272"/>
      </dsp:txXfrm>
    </dsp:sp>
    <dsp:sp modelId="{7B677A37-73BB-4F7B-B305-AA5B6ECBD3BF}">
      <dsp:nvSpPr>
        <dsp:cNvPr id="0" name=""/>
        <dsp:cNvSpPr/>
      </dsp:nvSpPr>
      <dsp:spPr>
        <a:xfrm>
          <a:off x="3793405" y="2105334"/>
          <a:ext cx="908272" cy="90827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E12986-F4C0-4AFE-BDFB-2B4D65F7676F}">
      <dsp:nvSpPr>
        <dsp:cNvPr id="0" name=""/>
        <dsp:cNvSpPr/>
      </dsp:nvSpPr>
      <dsp:spPr>
        <a:xfrm>
          <a:off x="3984142" y="2296072"/>
          <a:ext cx="526798" cy="52679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4A43F-13EB-47F7-86C2-193B6EE08B90}">
      <dsp:nvSpPr>
        <dsp:cNvPr id="0" name=""/>
        <dsp:cNvSpPr/>
      </dsp:nvSpPr>
      <dsp:spPr>
        <a:xfrm>
          <a:off x="4896307" y="2105334"/>
          <a:ext cx="2140927" cy="908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1/3 of AI/AN with a disability are under the age of 65</a:t>
          </a:r>
        </a:p>
      </dsp:txBody>
      <dsp:txXfrm>
        <a:off x="4896307" y="2105334"/>
        <a:ext cx="2140927" cy="908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5FC74-87F9-4717-A031-26F3F404D351}">
      <dsp:nvSpPr>
        <dsp:cNvPr id="0" name=""/>
        <dsp:cNvSpPr/>
      </dsp:nvSpPr>
      <dsp:spPr>
        <a:xfrm>
          <a:off x="0" y="1493"/>
          <a:ext cx="6516509" cy="7571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40383-6E5B-4E05-BDC7-7DA4BA7A98FF}">
      <dsp:nvSpPr>
        <dsp:cNvPr id="0" name=""/>
        <dsp:cNvSpPr/>
      </dsp:nvSpPr>
      <dsp:spPr>
        <a:xfrm>
          <a:off x="229029" y="171846"/>
          <a:ext cx="416416" cy="4164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FFF5A-6E5E-4423-A0D4-09C8CA1E5A1D}">
      <dsp:nvSpPr>
        <dsp:cNvPr id="0" name=""/>
        <dsp:cNvSpPr/>
      </dsp:nvSpPr>
      <dsp:spPr>
        <a:xfrm>
          <a:off x="874475" y="1493"/>
          <a:ext cx="5642033" cy="757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29" tIns="80129" rIns="80129" bIns="8012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Examples (where appropriate) of Community Need </a:t>
          </a:r>
        </a:p>
      </dsp:txBody>
      <dsp:txXfrm>
        <a:off x="874475" y="1493"/>
        <a:ext cx="5642033" cy="757121"/>
      </dsp:txXfrm>
    </dsp:sp>
    <dsp:sp modelId="{B0924112-9EB5-40AC-9658-F746C425E2EC}">
      <dsp:nvSpPr>
        <dsp:cNvPr id="0" name=""/>
        <dsp:cNvSpPr/>
      </dsp:nvSpPr>
      <dsp:spPr>
        <a:xfrm>
          <a:off x="0" y="947896"/>
          <a:ext cx="6516509" cy="7571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D8CC5-3CAB-4F51-929D-7B30DAB2FB9E}">
      <dsp:nvSpPr>
        <dsp:cNvPr id="0" name=""/>
        <dsp:cNvSpPr/>
      </dsp:nvSpPr>
      <dsp:spPr>
        <a:xfrm>
          <a:off x="229029" y="1118248"/>
          <a:ext cx="416416" cy="4164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A6437E-6E26-4243-B3D7-B6CAB35A83FD}">
      <dsp:nvSpPr>
        <dsp:cNvPr id="0" name=""/>
        <dsp:cNvSpPr/>
      </dsp:nvSpPr>
      <dsp:spPr>
        <a:xfrm>
          <a:off x="874475" y="947896"/>
          <a:ext cx="5642033" cy="757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29" tIns="80129" rIns="80129" bIns="8012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Community Engagement and Employment</a:t>
          </a:r>
        </a:p>
      </dsp:txBody>
      <dsp:txXfrm>
        <a:off x="874475" y="947896"/>
        <a:ext cx="5642033" cy="757121"/>
      </dsp:txXfrm>
    </dsp:sp>
    <dsp:sp modelId="{052F7E3C-2C47-445A-95D9-7CD1C743E843}">
      <dsp:nvSpPr>
        <dsp:cNvPr id="0" name=""/>
        <dsp:cNvSpPr/>
      </dsp:nvSpPr>
      <dsp:spPr>
        <a:xfrm>
          <a:off x="0" y="1894298"/>
          <a:ext cx="6516509" cy="7571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EFBFF9-3375-4159-B193-1753EA72C387}">
      <dsp:nvSpPr>
        <dsp:cNvPr id="0" name=""/>
        <dsp:cNvSpPr/>
      </dsp:nvSpPr>
      <dsp:spPr>
        <a:xfrm>
          <a:off x="229029" y="2064650"/>
          <a:ext cx="416416" cy="4164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D71F5-A959-447D-82D8-5AB64E0770EB}">
      <dsp:nvSpPr>
        <dsp:cNvPr id="0" name=""/>
        <dsp:cNvSpPr/>
      </dsp:nvSpPr>
      <dsp:spPr>
        <a:xfrm>
          <a:off x="874475" y="1894298"/>
          <a:ext cx="5642033" cy="757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29" tIns="80129" rIns="80129" bIns="8012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Current and Future Revenues</a:t>
          </a:r>
        </a:p>
      </dsp:txBody>
      <dsp:txXfrm>
        <a:off x="874475" y="1894298"/>
        <a:ext cx="5642033" cy="757121"/>
      </dsp:txXfrm>
    </dsp:sp>
    <dsp:sp modelId="{A2DA4361-5C0D-4183-A3B0-820D67AB6AEC}">
      <dsp:nvSpPr>
        <dsp:cNvPr id="0" name=""/>
        <dsp:cNvSpPr/>
      </dsp:nvSpPr>
      <dsp:spPr>
        <a:xfrm>
          <a:off x="0" y="2840700"/>
          <a:ext cx="6516509" cy="7571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E23F7C-AE71-417C-A155-4614AE57F7DD}">
      <dsp:nvSpPr>
        <dsp:cNvPr id="0" name=""/>
        <dsp:cNvSpPr/>
      </dsp:nvSpPr>
      <dsp:spPr>
        <a:xfrm>
          <a:off x="229029" y="3011052"/>
          <a:ext cx="416416" cy="41641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83215D-B516-48EA-B8D0-02982607053F}">
      <dsp:nvSpPr>
        <dsp:cNvPr id="0" name=""/>
        <dsp:cNvSpPr/>
      </dsp:nvSpPr>
      <dsp:spPr>
        <a:xfrm>
          <a:off x="874475" y="2840700"/>
          <a:ext cx="5642033" cy="757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29" tIns="80129" rIns="80129" bIns="8012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Service Expansion</a:t>
          </a:r>
        </a:p>
      </dsp:txBody>
      <dsp:txXfrm>
        <a:off x="874475" y="2840700"/>
        <a:ext cx="5642033" cy="7571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EF585-EF09-4AF5-9036-2D7337FC7836}">
      <dsp:nvSpPr>
        <dsp:cNvPr id="0" name=""/>
        <dsp:cNvSpPr/>
      </dsp:nvSpPr>
      <dsp:spPr>
        <a:xfrm>
          <a:off x="1033370" y="1947"/>
          <a:ext cx="2770244" cy="16621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List of Billable Services</a:t>
          </a:r>
        </a:p>
      </dsp:txBody>
      <dsp:txXfrm>
        <a:off x="1033370" y="1947"/>
        <a:ext cx="2770244" cy="1662146"/>
      </dsp:txXfrm>
    </dsp:sp>
    <dsp:sp modelId="{93DD3548-6898-4321-80A3-411D4E16A415}">
      <dsp:nvSpPr>
        <dsp:cNvPr id="0" name=""/>
        <dsp:cNvSpPr/>
      </dsp:nvSpPr>
      <dsp:spPr>
        <a:xfrm>
          <a:off x="4080640" y="1947"/>
          <a:ext cx="2770244" cy="16621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Data of Potential Revenue</a:t>
          </a:r>
        </a:p>
      </dsp:txBody>
      <dsp:txXfrm>
        <a:off x="4080640" y="1947"/>
        <a:ext cx="2770244" cy="1662146"/>
      </dsp:txXfrm>
    </dsp:sp>
    <dsp:sp modelId="{695229E0-3931-42D7-A64A-0DA37A99C20E}">
      <dsp:nvSpPr>
        <dsp:cNvPr id="0" name=""/>
        <dsp:cNvSpPr/>
      </dsp:nvSpPr>
      <dsp:spPr>
        <a:xfrm>
          <a:off x="7127909" y="1947"/>
          <a:ext cx="2770244" cy="16621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Business Plan or Proposal</a:t>
          </a:r>
        </a:p>
      </dsp:txBody>
      <dsp:txXfrm>
        <a:off x="7127909" y="1947"/>
        <a:ext cx="2770244" cy="1662146"/>
      </dsp:txXfrm>
    </dsp:sp>
    <dsp:sp modelId="{88C65F5B-47E1-4D53-B27B-C2A14B7C499C}">
      <dsp:nvSpPr>
        <dsp:cNvPr id="0" name=""/>
        <dsp:cNvSpPr/>
      </dsp:nvSpPr>
      <dsp:spPr>
        <a:xfrm>
          <a:off x="1033370" y="1941118"/>
          <a:ext cx="2770244" cy="16621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Estimate of Participant Numbers</a:t>
          </a:r>
        </a:p>
      </dsp:txBody>
      <dsp:txXfrm>
        <a:off x="1033370" y="1941118"/>
        <a:ext cx="2770244" cy="1662146"/>
      </dsp:txXfrm>
    </dsp:sp>
    <dsp:sp modelId="{8D78CC69-882D-4F17-B5C2-C699DB4886BC}">
      <dsp:nvSpPr>
        <dsp:cNvPr id="0" name=""/>
        <dsp:cNvSpPr/>
      </dsp:nvSpPr>
      <dsp:spPr>
        <a:xfrm>
          <a:off x="4080640" y="1941118"/>
          <a:ext cx="2770244" cy="166214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Outline of Potential Program Model</a:t>
          </a:r>
        </a:p>
      </dsp:txBody>
      <dsp:txXfrm>
        <a:off x="4080640" y="1941118"/>
        <a:ext cx="2770244" cy="1662146"/>
      </dsp:txXfrm>
    </dsp:sp>
    <dsp:sp modelId="{12D909A4-E80C-4A69-AE4C-2A52A150E5EC}">
      <dsp:nvSpPr>
        <dsp:cNvPr id="0" name=""/>
        <dsp:cNvSpPr/>
      </dsp:nvSpPr>
      <dsp:spPr>
        <a:xfrm>
          <a:off x="7127909" y="1941118"/>
          <a:ext cx="2770244" cy="16621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Identify Team/Stakeholders</a:t>
          </a:r>
        </a:p>
      </dsp:txBody>
      <dsp:txXfrm>
        <a:off x="7127909" y="1941118"/>
        <a:ext cx="2770244" cy="1662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5.svg"/><Relationship Id="rId7" Type="http://schemas.openxmlformats.org/officeDocument/2006/relationships/diagramColors" Target="../diagrams/colors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0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1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C4027-2AAF-4061-B828-32CB6BA5CE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Tribal Long-Term 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3D4B8-0751-4C16-B580-9366193481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Engaging Leadership in Building LTSS Programs</a:t>
            </a:r>
          </a:p>
        </p:txBody>
      </p:sp>
    </p:spTree>
    <p:extLst>
      <p:ext uri="{BB962C8B-B14F-4D97-AF65-F5344CB8AC3E}">
        <p14:creationId xmlns:p14="http://schemas.microsoft.com/office/powerpoint/2010/main" val="245988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A210-DEA4-4359-8C42-6DBE18C79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LTC and Why Is LTC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74E81-B31D-454A-8373-7A29915999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2505456"/>
            <a:ext cx="4698358" cy="35993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Keeps Elders and disabled adults at home and in the Tribal community</a:t>
            </a:r>
          </a:p>
          <a:p>
            <a:r>
              <a:rPr lang="en-US" dirty="0"/>
              <a:t>Improved quality of life and better health outcomes</a:t>
            </a:r>
          </a:p>
          <a:p>
            <a:r>
              <a:rPr lang="en-US" dirty="0"/>
              <a:t>Support sovereignty by creating self-sustaining program</a:t>
            </a:r>
          </a:p>
          <a:p>
            <a:r>
              <a:rPr lang="en-US" dirty="0"/>
              <a:t>Job creation &amp; Reimbursements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F313E-1D6D-4EA0-BE8D-E2AC38CAA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21" y="2505456"/>
            <a:ext cx="4700058" cy="35993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IADL</a:t>
            </a:r>
          </a:p>
          <a:p>
            <a:r>
              <a:rPr lang="en-US" dirty="0"/>
              <a:t>ADL</a:t>
            </a:r>
          </a:p>
          <a:p>
            <a:r>
              <a:rPr lang="en-US" dirty="0"/>
              <a:t>Ways in which Tribe provides LTSS</a:t>
            </a:r>
          </a:p>
          <a:p>
            <a:r>
              <a:rPr lang="en-US" dirty="0"/>
              <a:t>Coverage opportunities (Medicaid, Waivers, Medicare)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4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23E5A-014B-46AD-99D7-7D11EF3D9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/>
              <a:t>Present the Facts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123B2E79-F3FA-4BF4-9282-EE8507DF0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252901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4658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23E5A-014B-46AD-99D7-7D11EF3D9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/>
              <a:t>Discuss the Opportunity</a:t>
            </a:r>
          </a:p>
        </p:txBody>
      </p:sp>
      <p:pic>
        <p:nvPicPr>
          <p:cNvPr id="4" name="Graphic 3" descr="Piggy Bank">
            <a:extLst>
              <a:ext uri="{FF2B5EF4-FFF2-40B4-BE49-F238E27FC236}">
                <a16:creationId xmlns:a16="http://schemas.microsoft.com/office/drawing/2014/main" id="{49FED851-CF8E-4D1B-87E5-62C131A46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4325" y="2789813"/>
            <a:ext cx="2692907" cy="269290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123B2E79-F3FA-4BF4-9282-EE8507DF0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090035"/>
              </p:ext>
            </p:extLst>
          </p:nvPr>
        </p:nvGraphicFramePr>
        <p:xfrm>
          <a:off x="3777672" y="2336873"/>
          <a:ext cx="6516509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0797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23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5" name="Picture 25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46" name="Picture 27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47" name="Rectangle 29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" name="Rectangle 31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9" name="Rectangle 33">
            <a:extLst>
              <a:ext uri="{FF2B5EF4-FFF2-40B4-BE49-F238E27FC236}">
                <a16:creationId xmlns:a16="http://schemas.microsoft.com/office/drawing/2014/main" id="{4930BBBA-6F9F-4D27-AD61-45935240C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35">
            <a:extLst>
              <a:ext uri="{FF2B5EF4-FFF2-40B4-BE49-F238E27FC236}">
                <a16:creationId xmlns:a16="http://schemas.microsoft.com/office/drawing/2014/main" id="{4FED5ABE-AA8E-4BAE-B923-EB99ABDE0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pic>
        <p:nvPicPr>
          <p:cNvPr id="51" name="Picture 37">
            <a:extLst>
              <a:ext uri="{FF2B5EF4-FFF2-40B4-BE49-F238E27FC236}">
                <a16:creationId xmlns:a16="http://schemas.microsoft.com/office/drawing/2014/main" id="{E0811D79-2C71-4B37-82AD-761836DCB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88333"/>
            <a:ext cx="6400800" cy="185701"/>
          </a:xfrm>
          <a:prstGeom prst="rect">
            <a:avLst/>
          </a:prstGeom>
        </p:spPr>
      </p:pic>
      <p:sp>
        <p:nvSpPr>
          <p:cNvPr id="52" name="Rectangle 39">
            <a:extLst>
              <a:ext uri="{FF2B5EF4-FFF2-40B4-BE49-F238E27FC236}">
                <a16:creationId xmlns:a16="http://schemas.microsoft.com/office/drawing/2014/main" id="{929B6C0D-2AB5-4965-B573-1D00F1D0B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162908"/>
            <a:ext cx="6411743" cy="25321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B5AFDA-BE98-4E29-867D-C2069F4D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2403231"/>
            <a:ext cx="5192940" cy="2133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800"/>
              <a:t>If You Come With The Ask, Be Prepared With The Solution</a:t>
            </a:r>
          </a:p>
        </p:txBody>
      </p:sp>
      <p:pic>
        <p:nvPicPr>
          <p:cNvPr id="8" name="Graphic 7" descr="Head with Gears">
            <a:extLst>
              <a:ext uri="{FF2B5EF4-FFF2-40B4-BE49-F238E27FC236}">
                <a16:creationId xmlns:a16="http://schemas.microsoft.com/office/drawing/2014/main" id="{6EB7B604-C334-4836-A213-FDF902186D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36079" y="1024255"/>
            <a:ext cx="4809490" cy="480949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424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CD6EC5AD-977D-4411-AC6F-5677D6D5C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83DC4F7D-6CBC-4B88-80C9-3E5BBFA8D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1F5CD2AA-865E-46EF-BE02-B7F59735C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557357"/>
            <a:ext cx="8978671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FC7F94-8EA7-4B37-AA17-5EB7BAF6B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4714194"/>
            <a:ext cx="8129353" cy="1311176"/>
          </a:xfrm>
        </p:spPr>
        <p:txBody>
          <a:bodyPr anchor="b">
            <a:normAutofit/>
          </a:bodyPr>
          <a:lstStyle/>
          <a:p>
            <a:pPr algn="r"/>
            <a:r>
              <a:rPr lang="en-US" sz="4800"/>
              <a:t>Doing the Legwork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836E79C-DAF3-497B-8829-B578C6330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6" y="6210130"/>
            <a:ext cx="8968085" cy="27594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6CBA651-59F0-4056-852B-7BA312B84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4557357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6549CAF-504A-44ED-AD20-0880DCFE7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218940"/>
            <a:ext cx="8968085" cy="27594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318056C-6EA6-4474-B02E-6C914AE04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6210130"/>
            <a:ext cx="3080285" cy="27594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125EF7A6-67E8-4BC1-AC85-44141B92F5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703857"/>
              </p:ext>
            </p:extLst>
          </p:nvPr>
        </p:nvGraphicFramePr>
        <p:xfrm>
          <a:off x="620713" y="644525"/>
          <a:ext cx="10931525" cy="3605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521892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547231-E402-461A-A9BE-7FA16123E6F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0321" y="-1080938"/>
            <a:ext cx="9613861" cy="1080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{Hidden}</a:t>
            </a:r>
          </a:p>
        </p:txBody>
      </p:sp>
      <p:pic>
        <p:nvPicPr>
          <p:cNvPr id="2" name="Picture 1" descr="Aniwahya wold logo. ">
            <a:extLst>
              <a:ext uri="{FF2B5EF4-FFF2-40B4-BE49-F238E27FC236}">
                <a16:creationId xmlns:a16="http://schemas.microsoft.com/office/drawing/2014/main" id="{3A9D7204-BFFC-4A09-932C-B7602340B8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02" y="1430872"/>
            <a:ext cx="4315055" cy="495260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844D86B-13B8-4EB1-ABA3-26C4A1E7ECCB}"/>
              </a:ext>
            </a:extLst>
          </p:cNvPr>
          <p:cNvSpPr/>
          <p:nvPr/>
        </p:nvSpPr>
        <p:spPr>
          <a:xfrm>
            <a:off x="5273749" y="1254643"/>
            <a:ext cx="5710926" cy="3365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Aniwahya Consulting Services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Website: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www.Aniwahya.com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Number: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608.301.5197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cap="small" spc="25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US" sz="2400" b="1" u="sng" cap="small" spc="25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Staff</a:t>
            </a:r>
            <a:endParaRPr lang="en-US" sz="2400" u="sng" cap="small" spc="25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Elaina Seep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CEO and Project Management Lead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Elaina.Seep@Aniwahya.com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Benjamin Gonzales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Director of Project Admin &amp; Marketing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Benjamin.Gonzales@Aniwahya.com </a:t>
            </a:r>
          </a:p>
        </p:txBody>
      </p:sp>
    </p:spTree>
    <p:extLst>
      <p:ext uri="{BB962C8B-B14F-4D97-AF65-F5344CB8AC3E}">
        <p14:creationId xmlns:p14="http://schemas.microsoft.com/office/powerpoint/2010/main" val="336390887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230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Berlin</vt:lpstr>
      <vt:lpstr>Tribal Long-Term Care</vt:lpstr>
      <vt:lpstr>What Is LTC and Why Is LTC Important</vt:lpstr>
      <vt:lpstr>Present the Facts</vt:lpstr>
      <vt:lpstr>Discuss the Opportunity</vt:lpstr>
      <vt:lpstr>If You Come With The Ask, Be Prepared With The Solution</vt:lpstr>
      <vt:lpstr>Doing the Legwork</vt:lpstr>
      <vt:lpstr>{Hidden}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Tribal Long-Term Care</dc:title>
  <dc:creator>Elaina Seep</dc:creator>
  <cp:lastModifiedBy>Joaquin Phoenix</cp:lastModifiedBy>
  <cp:revision>2</cp:revision>
  <dcterms:created xsi:type="dcterms:W3CDTF">2019-03-26T04:45:45Z</dcterms:created>
  <dcterms:modified xsi:type="dcterms:W3CDTF">2020-03-07T21:34:36Z</dcterms:modified>
</cp:coreProperties>
</file>