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90" r:id="rId5"/>
    <p:sldMasterId id="2147483710" r:id="rId6"/>
    <p:sldMasterId id="2147483712" r:id="rId7"/>
    <p:sldMasterId id="2147483715" r:id="rId8"/>
    <p:sldMasterId id="2147483739" r:id="rId9"/>
  </p:sldMasterIdLst>
  <p:notesMasterIdLst>
    <p:notesMasterId r:id="rId22"/>
  </p:notesMasterIdLst>
  <p:handoutMasterIdLst>
    <p:handoutMasterId r:id="rId23"/>
  </p:handoutMasterIdLst>
  <p:sldIdLst>
    <p:sldId id="1135" r:id="rId10"/>
    <p:sldId id="1114" r:id="rId11"/>
    <p:sldId id="1140" r:id="rId12"/>
    <p:sldId id="1153" r:id="rId13"/>
    <p:sldId id="1155" r:id="rId14"/>
    <p:sldId id="261" r:id="rId15"/>
    <p:sldId id="256" r:id="rId16"/>
    <p:sldId id="1141" r:id="rId17"/>
    <p:sldId id="1142" r:id="rId18"/>
    <p:sldId id="1137" r:id="rId19"/>
    <p:sldId id="1136"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28E92"/>
    <a:srgbClr val="51A8B1"/>
    <a:srgbClr val="3F3F3F"/>
    <a:srgbClr val="C01D35"/>
    <a:srgbClr val="B15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02" autoAdjust="0"/>
  </p:normalViewPr>
  <p:slideViewPr>
    <p:cSldViewPr snapToGrid="0">
      <p:cViewPr varScale="1">
        <p:scale>
          <a:sx n="72" d="100"/>
          <a:sy n="72" d="100"/>
        </p:scale>
        <p:origin x="206" y="34"/>
      </p:cViewPr>
      <p:guideLst/>
    </p:cSldViewPr>
  </p:slideViewPr>
  <p:outlineViewPr>
    <p:cViewPr>
      <p:scale>
        <a:sx n="33" d="100"/>
        <a:sy n="33" d="100"/>
      </p:scale>
      <p:origin x="0" y="-1464"/>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E18AD-523A-4FEB-8B38-32E87ECF2725}"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72C77137-BF7C-46FC-9D1B-FEEED33215CD}">
      <dgm:prSet phldrT="[Text]"/>
      <dgm:spPr/>
      <dgm:t>
        <a:bodyPr/>
        <a:lstStyle/>
        <a:p>
          <a:r>
            <a:rPr lang="en-US" dirty="0">
              <a:solidFill>
                <a:schemeClr val="bg1"/>
              </a:solidFill>
            </a:rPr>
            <a:t>Independent 3</a:t>
          </a:r>
          <a:r>
            <a:rPr lang="en-US" baseline="30000" dirty="0">
              <a:solidFill>
                <a:schemeClr val="bg1"/>
              </a:solidFill>
            </a:rPr>
            <a:t>rd</a:t>
          </a:r>
          <a:r>
            <a:rPr lang="en-US" dirty="0">
              <a:solidFill>
                <a:schemeClr val="bg1"/>
              </a:solidFill>
            </a:rPr>
            <a:t> party evaluator </a:t>
          </a:r>
        </a:p>
      </dgm:t>
    </dgm:pt>
    <dgm:pt modelId="{1197B10A-6B36-438A-B240-7D35E14D6D22}" type="parTrans" cxnId="{EF364ED7-E292-480B-A388-38E58B1AADB5}">
      <dgm:prSet/>
      <dgm:spPr/>
      <dgm:t>
        <a:bodyPr/>
        <a:lstStyle/>
        <a:p>
          <a:endParaRPr lang="en-US"/>
        </a:p>
      </dgm:t>
    </dgm:pt>
    <dgm:pt modelId="{75DCB8A7-FE54-4CBA-9DAE-038DCF83C316}" type="sibTrans" cxnId="{EF364ED7-E292-480B-A388-38E58B1AADB5}">
      <dgm:prSet/>
      <dgm:spPr/>
      <dgm:t>
        <a:bodyPr/>
        <a:lstStyle/>
        <a:p>
          <a:endParaRPr lang="en-US"/>
        </a:p>
      </dgm:t>
    </dgm:pt>
    <dgm:pt modelId="{D77A8836-71B3-47ED-9B24-C341143AA44C}">
      <dgm:prSet phldrT="[Text]"/>
      <dgm:spPr/>
      <dgm:t>
        <a:bodyPr/>
        <a:lstStyle/>
        <a:p>
          <a:r>
            <a:rPr lang="en-US" dirty="0">
              <a:solidFill>
                <a:schemeClr val="tx1"/>
              </a:solidFill>
            </a:rPr>
            <a:t>Pre-Post outcome measures</a:t>
          </a:r>
        </a:p>
      </dgm:t>
    </dgm:pt>
    <dgm:pt modelId="{551D6BB2-763B-4F53-A4DA-90FB9843A8A7}" type="parTrans" cxnId="{8B64B35E-9711-488C-914A-6D13D9754158}">
      <dgm:prSet/>
      <dgm:spPr/>
      <dgm:t>
        <a:bodyPr/>
        <a:lstStyle/>
        <a:p>
          <a:endParaRPr lang="en-US"/>
        </a:p>
      </dgm:t>
    </dgm:pt>
    <dgm:pt modelId="{8F46E308-8239-4810-AC97-0C407E0A333F}" type="sibTrans" cxnId="{8B64B35E-9711-488C-914A-6D13D9754158}">
      <dgm:prSet/>
      <dgm:spPr/>
      <dgm:t>
        <a:bodyPr/>
        <a:lstStyle/>
        <a:p>
          <a:endParaRPr lang="en-US"/>
        </a:p>
      </dgm:t>
    </dgm:pt>
    <dgm:pt modelId="{C0004D3F-1918-4F13-B077-07A78537C6D1}">
      <dgm:prSet phldrT="[Text]"/>
      <dgm:spPr/>
      <dgm:t>
        <a:bodyPr/>
        <a:lstStyle/>
        <a:p>
          <a:r>
            <a:rPr lang="en-US" dirty="0">
              <a:solidFill>
                <a:schemeClr val="bg1"/>
              </a:solidFill>
            </a:rPr>
            <a:t>For every direct service</a:t>
          </a:r>
        </a:p>
        <a:p>
          <a:r>
            <a:rPr lang="en-US" dirty="0">
              <a:solidFill>
                <a:schemeClr val="bg1"/>
              </a:solidFill>
            </a:rPr>
            <a:t>Every encounter (can’t randomly select, can’t only do some)</a:t>
          </a:r>
        </a:p>
        <a:p>
          <a:r>
            <a:rPr lang="en-US" dirty="0">
              <a:solidFill>
                <a:schemeClr val="bg1"/>
              </a:solidFill>
            </a:rPr>
            <a:t>Must include a quality of life (QOL) measure for PLWD</a:t>
          </a:r>
        </a:p>
      </dgm:t>
    </dgm:pt>
    <dgm:pt modelId="{172BE613-7F7A-465B-ABA4-B87E1D3E6349}" type="parTrans" cxnId="{353E80B2-0A25-4BA7-BB91-F02DCB3068AF}">
      <dgm:prSet/>
      <dgm:spPr/>
      <dgm:t>
        <a:bodyPr/>
        <a:lstStyle/>
        <a:p>
          <a:endParaRPr lang="en-US"/>
        </a:p>
      </dgm:t>
    </dgm:pt>
    <dgm:pt modelId="{63151C84-C30D-4059-BEE7-3221AE84803B}" type="sibTrans" cxnId="{353E80B2-0A25-4BA7-BB91-F02DCB3068AF}">
      <dgm:prSet/>
      <dgm:spPr/>
      <dgm:t>
        <a:bodyPr/>
        <a:lstStyle/>
        <a:p>
          <a:endParaRPr lang="en-US"/>
        </a:p>
      </dgm:t>
    </dgm:pt>
    <dgm:pt modelId="{B890E4EE-F17D-4935-9423-087BF275421C}">
      <dgm:prSet phldrT="[Text]"/>
      <dgm:spPr/>
      <dgm:t>
        <a:bodyPr/>
        <a:lstStyle/>
        <a:p>
          <a:r>
            <a:rPr lang="en-US" dirty="0">
              <a:solidFill>
                <a:schemeClr val="tx1"/>
              </a:solidFill>
            </a:rPr>
            <a:t>Lessons Learned</a:t>
          </a:r>
        </a:p>
      </dgm:t>
    </dgm:pt>
    <dgm:pt modelId="{A7BA545C-28F7-445B-9E25-FE5B57C9832E}" type="parTrans" cxnId="{AE142AB1-82C0-4BF0-85ED-467172BAD114}">
      <dgm:prSet/>
      <dgm:spPr/>
      <dgm:t>
        <a:bodyPr/>
        <a:lstStyle/>
        <a:p>
          <a:endParaRPr lang="en-US"/>
        </a:p>
      </dgm:t>
    </dgm:pt>
    <dgm:pt modelId="{C02E30FB-D7B5-462D-8CE9-C56FA198FFD0}" type="sibTrans" cxnId="{AE142AB1-82C0-4BF0-85ED-467172BAD114}">
      <dgm:prSet/>
      <dgm:spPr/>
      <dgm:t>
        <a:bodyPr/>
        <a:lstStyle/>
        <a:p>
          <a:endParaRPr lang="en-US"/>
        </a:p>
      </dgm:t>
    </dgm:pt>
    <dgm:pt modelId="{E0D94C86-ACC5-47DF-91D4-F1CB711BB18D}">
      <dgm:prSet phldrT="[Text]"/>
      <dgm:spPr/>
      <dgm:t>
        <a:bodyPr/>
        <a:lstStyle/>
        <a:p>
          <a:r>
            <a:rPr lang="en-US" dirty="0">
              <a:solidFill>
                <a:schemeClr val="tx1"/>
              </a:solidFill>
            </a:rPr>
            <a:t>Aggregated data/ report only</a:t>
          </a:r>
        </a:p>
      </dgm:t>
    </dgm:pt>
    <dgm:pt modelId="{684CBD74-F5FD-4880-A618-5B57BD0DCADE}" type="parTrans" cxnId="{3AC32F6C-C960-4AC2-B8A5-197EB7D69822}">
      <dgm:prSet/>
      <dgm:spPr/>
      <dgm:t>
        <a:bodyPr/>
        <a:lstStyle/>
        <a:p>
          <a:endParaRPr lang="en-US"/>
        </a:p>
      </dgm:t>
    </dgm:pt>
    <dgm:pt modelId="{E65B7BE1-6567-4C08-9A76-701C832DF9EE}" type="sibTrans" cxnId="{3AC32F6C-C960-4AC2-B8A5-197EB7D69822}">
      <dgm:prSet/>
      <dgm:spPr/>
      <dgm:t>
        <a:bodyPr/>
        <a:lstStyle/>
        <a:p>
          <a:endParaRPr lang="en-US"/>
        </a:p>
      </dgm:t>
    </dgm:pt>
    <dgm:pt modelId="{F6FF6F5B-6F2F-43E6-9D4A-757B5573CAA0}">
      <dgm:prSet phldrT="[Text]"/>
      <dgm:spPr/>
      <dgm:t>
        <a:bodyPr/>
        <a:lstStyle/>
        <a:p>
          <a:r>
            <a:rPr lang="en-US" dirty="0">
              <a:solidFill>
                <a:schemeClr val="tx1"/>
              </a:solidFill>
            </a:rPr>
            <a:t>OMB data collection (not part of evaluation)</a:t>
          </a:r>
        </a:p>
      </dgm:t>
    </dgm:pt>
    <dgm:pt modelId="{B72ED555-230B-4105-893D-9282A3A9101B}" type="parTrans" cxnId="{7F6428D1-87B0-44E5-9F78-2A951BAFF387}">
      <dgm:prSet/>
      <dgm:spPr/>
      <dgm:t>
        <a:bodyPr/>
        <a:lstStyle/>
        <a:p>
          <a:endParaRPr lang="en-US"/>
        </a:p>
      </dgm:t>
    </dgm:pt>
    <dgm:pt modelId="{A165DF4F-0A9D-42CA-BF88-5AC999A11C9C}" type="sibTrans" cxnId="{7F6428D1-87B0-44E5-9F78-2A951BAFF387}">
      <dgm:prSet/>
      <dgm:spPr/>
      <dgm:t>
        <a:bodyPr/>
        <a:lstStyle/>
        <a:p>
          <a:endParaRPr lang="en-US"/>
        </a:p>
      </dgm:t>
    </dgm:pt>
    <dgm:pt modelId="{8F3C3A04-D69A-47EF-9193-92E70DFC3CB1}" type="pres">
      <dgm:prSet presAssocID="{321E18AD-523A-4FEB-8B38-32E87ECF2725}" presName="linear" presStyleCnt="0">
        <dgm:presLayoutVars>
          <dgm:animLvl val="lvl"/>
          <dgm:resizeHandles val="exact"/>
        </dgm:presLayoutVars>
      </dgm:prSet>
      <dgm:spPr/>
    </dgm:pt>
    <dgm:pt modelId="{CEF7F49E-519E-4504-840A-DD9436A87801}" type="pres">
      <dgm:prSet presAssocID="{72C77137-BF7C-46FC-9D1B-FEEED33215CD}" presName="parentText" presStyleLbl="node1" presStyleIdx="0" presStyleCnt="2" custScaleY="35443">
        <dgm:presLayoutVars>
          <dgm:chMax val="0"/>
          <dgm:bulletEnabled val="1"/>
        </dgm:presLayoutVars>
      </dgm:prSet>
      <dgm:spPr/>
    </dgm:pt>
    <dgm:pt modelId="{297A6AA8-F8EC-42B0-91BC-A1E625445E51}" type="pres">
      <dgm:prSet presAssocID="{72C77137-BF7C-46FC-9D1B-FEEED33215CD}" presName="childText" presStyleLbl="revTx" presStyleIdx="0" presStyleCnt="2">
        <dgm:presLayoutVars>
          <dgm:bulletEnabled val="1"/>
        </dgm:presLayoutVars>
      </dgm:prSet>
      <dgm:spPr/>
    </dgm:pt>
    <dgm:pt modelId="{9955AA1F-0FDF-4BB4-8DAF-60F76B20ED06}" type="pres">
      <dgm:prSet presAssocID="{C0004D3F-1918-4F13-B077-07A78537C6D1}" presName="parentText" presStyleLbl="node1" presStyleIdx="1" presStyleCnt="2">
        <dgm:presLayoutVars>
          <dgm:chMax val="0"/>
          <dgm:bulletEnabled val="1"/>
        </dgm:presLayoutVars>
      </dgm:prSet>
      <dgm:spPr/>
    </dgm:pt>
    <dgm:pt modelId="{1D60D10B-231A-44C3-918B-17E1EDF359BC}" type="pres">
      <dgm:prSet presAssocID="{C0004D3F-1918-4F13-B077-07A78537C6D1}" presName="childText" presStyleLbl="revTx" presStyleIdx="1" presStyleCnt="2">
        <dgm:presLayoutVars>
          <dgm:bulletEnabled val="1"/>
        </dgm:presLayoutVars>
      </dgm:prSet>
      <dgm:spPr/>
    </dgm:pt>
  </dgm:ptLst>
  <dgm:cxnLst>
    <dgm:cxn modelId="{7687A623-FACF-4665-8EAC-3EB99E33E8D6}" type="presOf" srcId="{E0D94C86-ACC5-47DF-91D4-F1CB711BB18D}" destId="{1D60D10B-231A-44C3-918B-17E1EDF359BC}" srcOrd="0" destOrd="1" presId="urn:microsoft.com/office/officeart/2005/8/layout/vList2"/>
    <dgm:cxn modelId="{7C10113C-0E0C-407B-8287-E7B980B8D045}" type="presOf" srcId="{D77A8836-71B3-47ED-9B24-C341143AA44C}" destId="{297A6AA8-F8EC-42B0-91BC-A1E625445E51}" srcOrd="0" destOrd="0" presId="urn:microsoft.com/office/officeart/2005/8/layout/vList2"/>
    <dgm:cxn modelId="{8B64B35E-9711-488C-914A-6D13D9754158}" srcId="{72C77137-BF7C-46FC-9D1B-FEEED33215CD}" destId="{D77A8836-71B3-47ED-9B24-C341143AA44C}" srcOrd="0" destOrd="0" parTransId="{551D6BB2-763B-4F53-A4DA-90FB9843A8A7}" sibTransId="{8F46E308-8239-4810-AC97-0C407E0A333F}"/>
    <dgm:cxn modelId="{8E4A1146-F505-4CF2-A7B2-DB2626BB6554}" type="presOf" srcId="{321E18AD-523A-4FEB-8B38-32E87ECF2725}" destId="{8F3C3A04-D69A-47EF-9193-92E70DFC3CB1}" srcOrd="0" destOrd="0" presId="urn:microsoft.com/office/officeart/2005/8/layout/vList2"/>
    <dgm:cxn modelId="{3AC32F6C-C960-4AC2-B8A5-197EB7D69822}" srcId="{C0004D3F-1918-4F13-B077-07A78537C6D1}" destId="{E0D94C86-ACC5-47DF-91D4-F1CB711BB18D}" srcOrd="1" destOrd="0" parTransId="{684CBD74-F5FD-4880-A618-5B57BD0DCADE}" sibTransId="{E65B7BE1-6567-4C08-9A76-701C832DF9EE}"/>
    <dgm:cxn modelId="{BF0CE45A-EBDA-4E00-9FDF-2534C2C9DA8B}" type="presOf" srcId="{B890E4EE-F17D-4935-9423-087BF275421C}" destId="{1D60D10B-231A-44C3-918B-17E1EDF359BC}" srcOrd="0" destOrd="0" presId="urn:microsoft.com/office/officeart/2005/8/layout/vList2"/>
    <dgm:cxn modelId="{FD516D8C-9E25-4127-9BCD-56325E380BA5}" type="presOf" srcId="{C0004D3F-1918-4F13-B077-07A78537C6D1}" destId="{9955AA1F-0FDF-4BB4-8DAF-60F76B20ED06}" srcOrd="0" destOrd="0" presId="urn:microsoft.com/office/officeart/2005/8/layout/vList2"/>
    <dgm:cxn modelId="{44E88FAC-637D-4BC6-9D21-07B3E2A06BA5}" type="presOf" srcId="{F6FF6F5B-6F2F-43E6-9D4A-757B5573CAA0}" destId="{1D60D10B-231A-44C3-918B-17E1EDF359BC}" srcOrd="0" destOrd="2" presId="urn:microsoft.com/office/officeart/2005/8/layout/vList2"/>
    <dgm:cxn modelId="{AE142AB1-82C0-4BF0-85ED-467172BAD114}" srcId="{C0004D3F-1918-4F13-B077-07A78537C6D1}" destId="{B890E4EE-F17D-4935-9423-087BF275421C}" srcOrd="0" destOrd="0" parTransId="{A7BA545C-28F7-445B-9E25-FE5B57C9832E}" sibTransId="{C02E30FB-D7B5-462D-8CE9-C56FA198FFD0}"/>
    <dgm:cxn modelId="{353E80B2-0A25-4BA7-BB91-F02DCB3068AF}" srcId="{321E18AD-523A-4FEB-8B38-32E87ECF2725}" destId="{C0004D3F-1918-4F13-B077-07A78537C6D1}" srcOrd="1" destOrd="0" parTransId="{172BE613-7F7A-465B-ABA4-B87E1D3E6349}" sibTransId="{63151C84-C30D-4059-BEE7-3221AE84803B}"/>
    <dgm:cxn modelId="{C083ADC5-827A-4C50-A623-7EFDDCBEBC61}" type="presOf" srcId="{72C77137-BF7C-46FC-9D1B-FEEED33215CD}" destId="{CEF7F49E-519E-4504-840A-DD9436A87801}" srcOrd="0" destOrd="0" presId="urn:microsoft.com/office/officeart/2005/8/layout/vList2"/>
    <dgm:cxn modelId="{7F6428D1-87B0-44E5-9F78-2A951BAFF387}" srcId="{C0004D3F-1918-4F13-B077-07A78537C6D1}" destId="{F6FF6F5B-6F2F-43E6-9D4A-757B5573CAA0}" srcOrd="2" destOrd="0" parTransId="{B72ED555-230B-4105-893D-9282A3A9101B}" sibTransId="{A165DF4F-0A9D-42CA-BF88-5AC999A11C9C}"/>
    <dgm:cxn modelId="{EF364ED7-E292-480B-A388-38E58B1AADB5}" srcId="{321E18AD-523A-4FEB-8B38-32E87ECF2725}" destId="{72C77137-BF7C-46FC-9D1B-FEEED33215CD}" srcOrd="0" destOrd="0" parTransId="{1197B10A-6B36-438A-B240-7D35E14D6D22}" sibTransId="{75DCB8A7-FE54-4CBA-9DAE-038DCF83C316}"/>
    <dgm:cxn modelId="{C26A35A9-941A-4903-931B-0106E8F327B5}" type="presParOf" srcId="{8F3C3A04-D69A-47EF-9193-92E70DFC3CB1}" destId="{CEF7F49E-519E-4504-840A-DD9436A87801}" srcOrd="0" destOrd="0" presId="urn:microsoft.com/office/officeart/2005/8/layout/vList2"/>
    <dgm:cxn modelId="{5702894A-06C9-44A4-AD12-DE50BFD1A31C}" type="presParOf" srcId="{8F3C3A04-D69A-47EF-9193-92E70DFC3CB1}" destId="{297A6AA8-F8EC-42B0-91BC-A1E625445E51}" srcOrd="1" destOrd="0" presId="urn:microsoft.com/office/officeart/2005/8/layout/vList2"/>
    <dgm:cxn modelId="{F7494D60-338C-475C-BF5E-09A906CF6C51}" type="presParOf" srcId="{8F3C3A04-D69A-47EF-9193-92E70DFC3CB1}" destId="{9955AA1F-0FDF-4BB4-8DAF-60F76B20ED06}" srcOrd="2" destOrd="0" presId="urn:microsoft.com/office/officeart/2005/8/layout/vList2"/>
    <dgm:cxn modelId="{652EF6E3-BDBB-463C-B5ED-D942D85FB34E}" type="presParOf" srcId="{8F3C3A04-D69A-47EF-9193-92E70DFC3CB1}" destId="{1D60D10B-231A-44C3-918B-17E1EDF359B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92FC6-C020-485D-87C4-3E7BF196ED35}"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DB1F08B1-EC70-4B7E-BA1E-36410C8DE319}">
      <dgm:prSet custT="1"/>
      <dgm:spPr/>
      <dgm:t>
        <a:bodyPr/>
        <a:lstStyle/>
        <a:p>
          <a:pPr marL="115888" indent="0"/>
          <a:r>
            <a:rPr lang="en-US" sz="1800" dirty="0">
              <a:solidFill>
                <a:schemeClr val="bg1"/>
              </a:solidFill>
            </a:rPr>
            <a:t>Prioritize </a:t>
          </a:r>
          <a:r>
            <a:rPr lang="en-US" sz="1800" b="1" dirty="0">
              <a:solidFill>
                <a:schemeClr val="bg1"/>
              </a:solidFill>
            </a:rPr>
            <a:t>self-determination</a:t>
          </a:r>
          <a:r>
            <a:rPr lang="en-US" sz="1800" dirty="0">
              <a:solidFill>
                <a:schemeClr val="bg1"/>
              </a:solidFill>
            </a:rPr>
            <a:t>&gt;&gt; balance power relationships by Indigenous led or co-led approaches</a:t>
          </a:r>
        </a:p>
      </dgm:t>
    </dgm:pt>
    <dgm:pt modelId="{271179B7-D809-4A38-960A-5FF5021CA157}" type="parTrans" cxnId="{D7BBF4E2-483A-4A68-8FB2-90AABA8422BB}">
      <dgm:prSet/>
      <dgm:spPr/>
      <dgm:t>
        <a:bodyPr/>
        <a:lstStyle/>
        <a:p>
          <a:endParaRPr lang="en-US" sz="1800"/>
        </a:p>
      </dgm:t>
    </dgm:pt>
    <dgm:pt modelId="{666A94C1-7ACE-488B-81C4-71A7BFE73294}" type="sibTrans" cxnId="{D7BBF4E2-483A-4A68-8FB2-90AABA8422BB}">
      <dgm:prSet/>
      <dgm:spPr/>
      <dgm:t>
        <a:bodyPr/>
        <a:lstStyle/>
        <a:p>
          <a:endParaRPr lang="en-US" sz="1800"/>
        </a:p>
      </dgm:t>
    </dgm:pt>
    <dgm:pt modelId="{06A4FD09-B08A-49E3-BEC5-9FA1021ACA2E}">
      <dgm:prSet custT="1"/>
      <dgm:spPr/>
      <dgm:t>
        <a:bodyPr/>
        <a:lstStyle/>
        <a:p>
          <a:pPr marL="115888" indent="0"/>
          <a:r>
            <a:rPr lang="en-US" sz="1800" b="1" u="sng" dirty="0">
              <a:solidFill>
                <a:schemeClr val="bg1"/>
              </a:solidFill>
            </a:rPr>
            <a:t>Team</a:t>
          </a:r>
          <a:r>
            <a:rPr lang="en-US" sz="1800" dirty="0">
              <a:solidFill>
                <a:schemeClr val="bg1"/>
              </a:solidFill>
            </a:rPr>
            <a:t> should include local Indigenous community members </a:t>
          </a:r>
        </a:p>
      </dgm:t>
    </dgm:pt>
    <dgm:pt modelId="{27BAE1D1-4A79-4D02-B10A-CF68BB37877C}" type="parTrans" cxnId="{573F0D41-26F0-4B0E-9858-F19BB5E84BC5}">
      <dgm:prSet/>
      <dgm:spPr/>
      <dgm:t>
        <a:bodyPr/>
        <a:lstStyle/>
        <a:p>
          <a:endParaRPr lang="en-US" sz="1800"/>
        </a:p>
      </dgm:t>
    </dgm:pt>
    <dgm:pt modelId="{CCCAE7C5-453B-4B18-991D-FD0264732568}" type="sibTrans" cxnId="{573F0D41-26F0-4B0E-9858-F19BB5E84BC5}">
      <dgm:prSet/>
      <dgm:spPr/>
      <dgm:t>
        <a:bodyPr/>
        <a:lstStyle/>
        <a:p>
          <a:endParaRPr lang="en-US" sz="1800"/>
        </a:p>
      </dgm:t>
    </dgm:pt>
    <dgm:pt modelId="{865A688D-2EBF-461E-A90B-F92F59CD68E5}">
      <dgm:prSet custT="1"/>
      <dgm:spPr/>
      <dgm:t>
        <a:bodyPr/>
        <a:lstStyle/>
        <a:p>
          <a:pPr marL="115888" indent="0"/>
          <a:r>
            <a:rPr lang="en-US" sz="1800" dirty="0">
              <a:solidFill>
                <a:schemeClr val="bg1"/>
              </a:solidFill>
            </a:rPr>
            <a:t>Critical to build </a:t>
          </a:r>
          <a:r>
            <a:rPr lang="en-US" sz="1800" b="1" dirty="0">
              <a:solidFill>
                <a:schemeClr val="bg1"/>
              </a:solidFill>
            </a:rPr>
            <a:t>strong relationships and trust </a:t>
          </a:r>
          <a:r>
            <a:rPr lang="en-US" sz="1800" dirty="0">
              <a:solidFill>
                <a:schemeClr val="bg1"/>
              </a:solidFill>
            </a:rPr>
            <a:t>between and within evaluators and communities</a:t>
          </a:r>
        </a:p>
      </dgm:t>
    </dgm:pt>
    <dgm:pt modelId="{87BB92DB-3936-4313-AEFC-8F772E2232FA}" type="parTrans" cxnId="{335388F6-48D8-4E10-BE60-5E756B4E8573}">
      <dgm:prSet/>
      <dgm:spPr/>
      <dgm:t>
        <a:bodyPr/>
        <a:lstStyle/>
        <a:p>
          <a:endParaRPr lang="en-US" sz="1800"/>
        </a:p>
      </dgm:t>
    </dgm:pt>
    <dgm:pt modelId="{A6759C78-63DE-41FF-B2C0-2A0301BF0A90}" type="sibTrans" cxnId="{335388F6-48D8-4E10-BE60-5E756B4E8573}">
      <dgm:prSet/>
      <dgm:spPr/>
      <dgm:t>
        <a:bodyPr/>
        <a:lstStyle/>
        <a:p>
          <a:endParaRPr lang="en-US" sz="1800"/>
        </a:p>
      </dgm:t>
    </dgm:pt>
    <dgm:pt modelId="{D7032272-3311-4F78-BC07-9F20B764F255}">
      <dgm:prSet custT="1"/>
      <dgm:spPr/>
      <dgm:t>
        <a:bodyPr/>
        <a:lstStyle/>
        <a:p>
          <a:pPr marL="115888" indent="0"/>
          <a:r>
            <a:rPr lang="en-US" sz="1800" dirty="0">
              <a:solidFill>
                <a:schemeClr val="bg1"/>
              </a:solidFill>
            </a:rPr>
            <a:t>Indigenous </a:t>
          </a:r>
          <a:r>
            <a:rPr lang="en-US" sz="1800" b="1" dirty="0">
              <a:solidFill>
                <a:schemeClr val="bg1"/>
              </a:solidFill>
            </a:rPr>
            <a:t>community knowledge and practice </a:t>
          </a:r>
          <a:r>
            <a:rPr lang="en-US" sz="1800" dirty="0">
              <a:solidFill>
                <a:schemeClr val="bg1"/>
              </a:solidFill>
            </a:rPr>
            <a:t>should be foundational </a:t>
          </a:r>
        </a:p>
      </dgm:t>
    </dgm:pt>
    <dgm:pt modelId="{FB93AC9F-9E00-43D8-95A7-55D0F4C53DE1}" type="parTrans" cxnId="{598C135E-D1F0-43D7-B9A2-2C79B92363EB}">
      <dgm:prSet/>
      <dgm:spPr/>
      <dgm:t>
        <a:bodyPr/>
        <a:lstStyle/>
        <a:p>
          <a:endParaRPr lang="en-US" sz="1800"/>
        </a:p>
      </dgm:t>
    </dgm:pt>
    <dgm:pt modelId="{4FD1BC7E-7959-454F-9EF0-E21105D88677}" type="sibTrans" cxnId="{598C135E-D1F0-43D7-B9A2-2C79B92363EB}">
      <dgm:prSet/>
      <dgm:spPr/>
      <dgm:t>
        <a:bodyPr/>
        <a:lstStyle/>
        <a:p>
          <a:endParaRPr lang="en-US" sz="1800"/>
        </a:p>
      </dgm:t>
    </dgm:pt>
    <dgm:pt modelId="{3F627168-3920-4797-8335-5DE0B5C779AB}">
      <dgm:prSet custT="1"/>
      <dgm:spPr/>
      <dgm:t>
        <a:bodyPr/>
        <a:lstStyle/>
        <a:p>
          <a:pPr marL="115888" indent="0"/>
          <a:r>
            <a:rPr lang="en-US" sz="1800" dirty="0">
              <a:solidFill>
                <a:schemeClr val="bg1"/>
              </a:solidFill>
            </a:rPr>
            <a:t>Acknowledge community capacity and resources by </a:t>
          </a:r>
          <a:r>
            <a:rPr lang="en-US" sz="1800" b="1" dirty="0">
              <a:solidFill>
                <a:schemeClr val="bg1"/>
              </a:solidFill>
            </a:rPr>
            <a:t>investing in time and relationships</a:t>
          </a:r>
        </a:p>
      </dgm:t>
    </dgm:pt>
    <dgm:pt modelId="{3C083D45-D185-4A65-A76D-44FB2BE4F22B}" type="parTrans" cxnId="{3850FB67-7AFE-4F4B-B8C3-2EB244F94508}">
      <dgm:prSet/>
      <dgm:spPr/>
      <dgm:t>
        <a:bodyPr/>
        <a:lstStyle/>
        <a:p>
          <a:endParaRPr lang="en-US" sz="1800"/>
        </a:p>
      </dgm:t>
    </dgm:pt>
    <dgm:pt modelId="{53AE1057-DC06-44BA-9955-B4C5DCC0C8C3}" type="sibTrans" cxnId="{3850FB67-7AFE-4F4B-B8C3-2EB244F94508}">
      <dgm:prSet/>
      <dgm:spPr/>
      <dgm:t>
        <a:bodyPr/>
        <a:lstStyle/>
        <a:p>
          <a:endParaRPr lang="en-US" sz="1800"/>
        </a:p>
      </dgm:t>
    </dgm:pt>
    <dgm:pt modelId="{F625A3B1-A8BC-46DC-9504-9B8549967508}">
      <dgm:prSet custT="1"/>
      <dgm:spPr/>
      <dgm:t>
        <a:bodyPr/>
        <a:lstStyle/>
        <a:p>
          <a:pPr marL="58738" indent="0" algn="ctr">
            <a:spcAft>
              <a:spcPts val="0"/>
            </a:spcAft>
          </a:pPr>
          <a:r>
            <a:rPr lang="en-US" sz="1800" dirty="0">
              <a:solidFill>
                <a:schemeClr val="bg1"/>
              </a:solidFill>
            </a:rPr>
            <a:t>Evaluations should: </a:t>
          </a:r>
        </a:p>
        <a:p>
          <a:pPr marL="287338" indent="0" algn="l">
            <a:spcAft>
              <a:spcPts val="0"/>
            </a:spcAft>
          </a:pPr>
          <a:r>
            <a:rPr lang="en-US" sz="1800" dirty="0">
              <a:solidFill>
                <a:schemeClr val="bg1"/>
              </a:solidFill>
            </a:rPr>
            <a:t>- be </a:t>
          </a:r>
          <a:r>
            <a:rPr lang="en-US" sz="1800" b="1" u="sng" dirty="0">
              <a:solidFill>
                <a:schemeClr val="bg1"/>
              </a:solidFill>
            </a:rPr>
            <a:t>responsive and flexible </a:t>
          </a:r>
          <a:r>
            <a:rPr lang="en-US" sz="1800" dirty="0">
              <a:solidFill>
                <a:schemeClr val="bg1"/>
              </a:solidFill>
            </a:rPr>
            <a:t>to meet the needs of the local community </a:t>
          </a:r>
        </a:p>
        <a:p>
          <a:pPr marL="287338" indent="0" algn="l">
            <a:spcAft>
              <a:spcPts val="0"/>
            </a:spcAft>
          </a:pPr>
          <a:r>
            <a:rPr lang="en-US" sz="1800" dirty="0">
              <a:solidFill>
                <a:schemeClr val="bg1"/>
              </a:solidFill>
            </a:rPr>
            <a:t>- </a:t>
          </a:r>
          <a:r>
            <a:rPr lang="en-US" sz="1800" b="1" dirty="0">
              <a:solidFill>
                <a:schemeClr val="bg1"/>
              </a:solidFill>
            </a:rPr>
            <a:t>respect and adhere to local Indigenous</a:t>
          </a:r>
          <a:r>
            <a:rPr lang="en-US" sz="1800" dirty="0">
              <a:solidFill>
                <a:schemeClr val="bg1"/>
              </a:solidFill>
            </a:rPr>
            <a:t> protocols, culture, wisdom and language</a:t>
          </a:r>
        </a:p>
        <a:p>
          <a:pPr marL="287338" indent="0" algn="l">
            <a:spcAft>
              <a:spcPts val="0"/>
            </a:spcAft>
          </a:pPr>
          <a:r>
            <a:rPr lang="en-US" sz="1800" dirty="0">
              <a:solidFill>
                <a:schemeClr val="bg1"/>
              </a:solidFill>
            </a:rPr>
            <a:t>- acknowledge </a:t>
          </a:r>
          <a:r>
            <a:rPr lang="en-US" sz="1800" b="1" dirty="0">
              <a:solidFill>
                <a:schemeClr val="bg1"/>
              </a:solidFill>
            </a:rPr>
            <a:t>oral traditions </a:t>
          </a:r>
          <a:r>
            <a:rPr lang="en-US" sz="1800" dirty="0">
              <a:solidFill>
                <a:schemeClr val="bg1"/>
              </a:solidFill>
            </a:rPr>
            <a:t>are more sacred, respected, and protected in Indigenous evaluation context</a:t>
          </a:r>
        </a:p>
        <a:p>
          <a:pPr marL="287338" indent="0" algn="l">
            <a:spcAft>
              <a:spcPts val="0"/>
            </a:spcAft>
          </a:pPr>
          <a:r>
            <a:rPr lang="en-US" sz="1800" dirty="0">
              <a:solidFill>
                <a:schemeClr val="bg1"/>
              </a:solidFill>
            </a:rPr>
            <a:t>- recognize </a:t>
          </a:r>
          <a:r>
            <a:rPr lang="en-US" sz="1800" b="1" dirty="0">
              <a:solidFill>
                <a:schemeClr val="bg1"/>
              </a:solidFill>
            </a:rPr>
            <a:t>evaluation process </a:t>
          </a:r>
          <a:r>
            <a:rPr lang="en-US" sz="1800" dirty="0">
              <a:solidFill>
                <a:schemeClr val="bg1"/>
              </a:solidFill>
            </a:rPr>
            <a:t>and </a:t>
          </a:r>
          <a:r>
            <a:rPr lang="en-US" sz="1800" b="1" dirty="0">
              <a:solidFill>
                <a:schemeClr val="bg1"/>
              </a:solidFill>
            </a:rPr>
            <a:t>evaluating process </a:t>
          </a:r>
          <a:r>
            <a:rPr lang="en-US" sz="1800" dirty="0">
              <a:solidFill>
                <a:schemeClr val="bg1"/>
              </a:solidFill>
            </a:rPr>
            <a:t>are as / more important than outcomes </a:t>
          </a:r>
        </a:p>
        <a:p>
          <a:pPr marL="287338" indent="0" algn="l">
            <a:spcAft>
              <a:spcPts val="0"/>
            </a:spcAft>
          </a:pPr>
          <a:r>
            <a:rPr lang="en-US" sz="1800" dirty="0">
              <a:solidFill>
                <a:schemeClr val="bg1"/>
              </a:solidFill>
            </a:rPr>
            <a:t>- emphasize </a:t>
          </a:r>
          <a:r>
            <a:rPr lang="en-US" sz="1800" b="1" u="sng" dirty="0">
              <a:solidFill>
                <a:schemeClr val="bg1"/>
              </a:solidFill>
            </a:rPr>
            <a:t>reciprocity</a:t>
          </a:r>
          <a:r>
            <a:rPr lang="en-US" sz="1800" dirty="0">
              <a:solidFill>
                <a:schemeClr val="bg1"/>
              </a:solidFill>
            </a:rPr>
            <a:t>, </a:t>
          </a:r>
          <a:r>
            <a:rPr lang="en-US" sz="1800" b="1" u="sng" dirty="0">
              <a:solidFill>
                <a:schemeClr val="bg1"/>
              </a:solidFill>
            </a:rPr>
            <a:t>shared learnings</a:t>
          </a:r>
          <a:r>
            <a:rPr lang="en-US" sz="1800" dirty="0">
              <a:solidFill>
                <a:schemeClr val="bg1"/>
              </a:solidFill>
            </a:rPr>
            <a:t>, and </a:t>
          </a:r>
          <a:r>
            <a:rPr lang="en-US" sz="1800" b="1" u="sng" dirty="0">
              <a:solidFill>
                <a:schemeClr val="bg1"/>
              </a:solidFill>
            </a:rPr>
            <a:t>capacity building  </a:t>
          </a:r>
        </a:p>
      </dgm:t>
    </dgm:pt>
    <dgm:pt modelId="{8C12C733-F9E6-451E-8642-72DB97AC7490}" type="parTrans" cxnId="{5184FA98-577E-4F7E-AFC5-0B595C05705A}">
      <dgm:prSet/>
      <dgm:spPr/>
      <dgm:t>
        <a:bodyPr/>
        <a:lstStyle/>
        <a:p>
          <a:endParaRPr lang="en-US" sz="1800"/>
        </a:p>
      </dgm:t>
    </dgm:pt>
    <dgm:pt modelId="{54A23391-51DE-49B6-B6B5-846E157B9637}" type="sibTrans" cxnId="{5184FA98-577E-4F7E-AFC5-0B595C05705A}">
      <dgm:prSet/>
      <dgm:spPr/>
      <dgm:t>
        <a:bodyPr/>
        <a:lstStyle/>
        <a:p>
          <a:endParaRPr lang="en-US" sz="1800"/>
        </a:p>
      </dgm:t>
    </dgm:pt>
    <dgm:pt modelId="{055F1976-F73D-4CDF-9D47-8475E5377577}">
      <dgm:prSet custT="1"/>
      <dgm:spPr/>
      <dgm:t>
        <a:bodyPr/>
        <a:lstStyle/>
        <a:p>
          <a:endParaRPr lang="en-US" sz="1800" dirty="0"/>
        </a:p>
      </dgm:t>
    </dgm:pt>
    <dgm:pt modelId="{B9902722-C69B-41D8-95B6-C505CC5E104B}" type="parTrans" cxnId="{785E7BDD-9A03-44A3-969C-4C3CB324FE7C}">
      <dgm:prSet/>
      <dgm:spPr/>
      <dgm:t>
        <a:bodyPr/>
        <a:lstStyle/>
        <a:p>
          <a:endParaRPr lang="en-US" sz="1800"/>
        </a:p>
      </dgm:t>
    </dgm:pt>
    <dgm:pt modelId="{CB625A63-9B2E-402E-BEBF-A3B7EA7EA0F0}" type="sibTrans" cxnId="{785E7BDD-9A03-44A3-969C-4C3CB324FE7C}">
      <dgm:prSet/>
      <dgm:spPr/>
      <dgm:t>
        <a:bodyPr/>
        <a:lstStyle/>
        <a:p>
          <a:endParaRPr lang="en-US" sz="1800"/>
        </a:p>
      </dgm:t>
    </dgm:pt>
    <dgm:pt modelId="{E1C5D6D8-5E95-43D7-976A-AD0BB0488EDA}" type="pres">
      <dgm:prSet presAssocID="{BAF92FC6-C020-485D-87C4-3E7BF196ED35}" presName="linear" presStyleCnt="0">
        <dgm:presLayoutVars>
          <dgm:animLvl val="lvl"/>
          <dgm:resizeHandles val="exact"/>
        </dgm:presLayoutVars>
      </dgm:prSet>
      <dgm:spPr/>
    </dgm:pt>
    <dgm:pt modelId="{0CDEB546-D0F4-47A1-9880-A492B8285AF4}" type="pres">
      <dgm:prSet presAssocID="{DB1F08B1-EC70-4B7E-BA1E-36410C8DE319}" presName="parentText" presStyleLbl="node1" presStyleIdx="0" presStyleCnt="6" custScaleY="59545" custLinFactY="-5487" custLinFactNeighborX="225" custLinFactNeighborY="-100000">
        <dgm:presLayoutVars>
          <dgm:chMax val="0"/>
          <dgm:bulletEnabled val="1"/>
        </dgm:presLayoutVars>
      </dgm:prSet>
      <dgm:spPr/>
    </dgm:pt>
    <dgm:pt modelId="{DBB2F954-4B42-4588-AC6F-AF916AC2CEC4}" type="pres">
      <dgm:prSet presAssocID="{666A94C1-7ACE-488B-81C4-71A7BFE73294}" presName="spacer" presStyleCnt="0"/>
      <dgm:spPr/>
    </dgm:pt>
    <dgm:pt modelId="{30C5798E-412F-4CE2-B7CE-62CC0F591F54}" type="pres">
      <dgm:prSet presAssocID="{06A4FD09-B08A-49E3-BEC5-9FA1021ACA2E}" presName="parentText" presStyleLbl="node1" presStyleIdx="1" presStyleCnt="6" custScaleY="59508" custLinFactY="-4631" custLinFactNeighborY="-100000">
        <dgm:presLayoutVars>
          <dgm:chMax val="0"/>
          <dgm:bulletEnabled val="1"/>
        </dgm:presLayoutVars>
      </dgm:prSet>
      <dgm:spPr/>
    </dgm:pt>
    <dgm:pt modelId="{118F398F-EE89-4614-96AB-74712B0370FE}" type="pres">
      <dgm:prSet presAssocID="{CCCAE7C5-453B-4B18-991D-FD0264732568}" presName="spacer" presStyleCnt="0"/>
      <dgm:spPr/>
    </dgm:pt>
    <dgm:pt modelId="{D354EFB5-EEFD-4E6F-8771-8B77AB963B17}" type="pres">
      <dgm:prSet presAssocID="{865A688D-2EBF-461E-A90B-F92F59CD68E5}" presName="parentText" presStyleLbl="node1" presStyleIdx="2" presStyleCnt="6" custScaleY="59508" custLinFactY="-3352" custLinFactNeighborY="-100000">
        <dgm:presLayoutVars>
          <dgm:chMax val="0"/>
          <dgm:bulletEnabled val="1"/>
        </dgm:presLayoutVars>
      </dgm:prSet>
      <dgm:spPr/>
    </dgm:pt>
    <dgm:pt modelId="{F0CC0E9D-2773-4D94-B0C4-DD5813EB75CB}" type="pres">
      <dgm:prSet presAssocID="{A6759C78-63DE-41FF-B2C0-2A0301BF0A90}" presName="spacer" presStyleCnt="0"/>
      <dgm:spPr/>
    </dgm:pt>
    <dgm:pt modelId="{F13115FF-A387-45D3-93D2-C1A4646FC481}" type="pres">
      <dgm:prSet presAssocID="{D7032272-3311-4F78-BC07-9F20B764F255}" presName="parentText" presStyleLbl="node1" presStyleIdx="3" presStyleCnt="6" custScaleY="59508" custLinFactNeighborY="-30668">
        <dgm:presLayoutVars>
          <dgm:chMax val="0"/>
          <dgm:bulletEnabled val="1"/>
        </dgm:presLayoutVars>
      </dgm:prSet>
      <dgm:spPr/>
    </dgm:pt>
    <dgm:pt modelId="{DFDC41B1-417F-4D94-B56B-3D39E51ECD5D}" type="pres">
      <dgm:prSet presAssocID="{4FD1BC7E-7959-454F-9EF0-E21105D88677}" presName="spacer" presStyleCnt="0"/>
      <dgm:spPr/>
    </dgm:pt>
    <dgm:pt modelId="{B1AEF3D1-0146-4159-B98E-65E4B18195F6}" type="pres">
      <dgm:prSet presAssocID="{3F627168-3920-4797-8335-5DE0B5C779AB}" presName="parentText" presStyleLbl="node1" presStyleIdx="4" presStyleCnt="6" custScaleY="59508" custLinFactY="890" custLinFactNeighborY="100000">
        <dgm:presLayoutVars>
          <dgm:chMax val="0"/>
          <dgm:bulletEnabled val="1"/>
        </dgm:presLayoutVars>
      </dgm:prSet>
      <dgm:spPr/>
    </dgm:pt>
    <dgm:pt modelId="{CE406371-CCED-42E9-A4B7-8A7F5011D0E7}" type="pres">
      <dgm:prSet presAssocID="{53AE1057-DC06-44BA-9955-B4C5DCC0C8C3}" presName="spacer" presStyleCnt="0"/>
      <dgm:spPr/>
    </dgm:pt>
    <dgm:pt modelId="{702353EB-C0FD-43E9-AA0A-D10822EFCA12}" type="pres">
      <dgm:prSet presAssocID="{F625A3B1-A8BC-46DC-9504-9B8549967508}" presName="parentText" presStyleLbl="node1" presStyleIdx="5" presStyleCnt="6" custScaleY="268952" custLinFactNeighborY="54130">
        <dgm:presLayoutVars>
          <dgm:chMax val="0"/>
          <dgm:bulletEnabled val="1"/>
        </dgm:presLayoutVars>
      </dgm:prSet>
      <dgm:spPr/>
    </dgm:pt>
    <dgm:pt modelId="{0B9B10EC-A045-4DA2-857E-F437E9BDBA6E}" type="pres">
      <dgm:prSet presAssocID="{F625A3B1-A8BC-46DC-9504-9B8549967508}" presName="childText" presStyleLbl="revTx" presStyleIdx="0" presStyleCnt="1" custLinFactNeighborX="225" custLinFactNeighborY="21722">
        <dgm:presLayoutVars>
          <dgm:bulletEnabled val="1"/>
        </dgm:presLayoutVars>
      </dgm:prSet>
      <dgm:spPr/>
    </dgm:pt>
  </dgm:ptLst>
  <dgm:cxnLst>
    <dgm:cxn modelId="{598C135E-D1F0-43D7-B9A2-2C79B92363EB}" srcId="{BAF92FC6-C020-485D-87C4-3E7BF196ED35}" destId="{D7032272-3311-4F78-BC07-9F20B764F255}" srcOrd="3" destOrd="0" parTransId="{FB93AC9F-9E00-43D8-95A7-55D0F4C53DE1}" sibTransId="{4FD1BC7E-7959-454F-9EF0-E21105D88677}"/>
    <dgm:cxn modelId="{573F0D41-26F0-4B0E-9858-F19BB5E84BC5}" srcId="{BAF92FC6-C020-485D-87C4-3E7BF196ED35}" destId="{06A4FD09-B08A-49E3-BEC5-9FA1021ACA2E}" srcOrd="1" destOrd="0" parTransId="{27BAE1D1-4A79-4D02-B10A-CF68BB37877C}" sibTransId="{CCCAE7C5-453B-4B18-991D-FD0264732568}"/>
    <dgm:cxn modelId="{A0FB2543-D7CB-47CF-B133-AD569CC34E16}" type="presOf" srcId="{055F1976-F73D-4CDF-9D47-8475E5377577}" destId="{0B9B10EC-A045-4DA2-857E-F437E9BDBA6E}" srcOrd="0" destOrd="0" presId="urn:microsoft.com/office/officeart/2005/8/layout/vList2"/>
    <dgm:cxn modelId="{3850FB67-7AFE-4F4B-B8C3-2EB244F94508}" srcId="{BAF92FC6-C020-485D-87C4-3E7BF196ED35}" destId="{3F627168-3920-4797-8335-5DE0B5C779AB}" srcOrd="4" destOrd="0" parTransId="{3C083D45-D185-4A65-A76D-44FB2BE4F22B}" sibTransId="{53AE1057-DC06-44BA-9955-B4C5DCC0C8C3}"/>
    <dgm:cxn modelId="{AA9B754A-6A0F-469F-8EA8-EBA45FDDC9C6}" type="presOf" srcId="{DB1F08B1-EC70-4B7E-BA1E-36410C8DE319}" destId="{0CDEB546-D0F4-47A1-9880-A492B8285AF4}" srcOrd="0" destOrd="0" presId="urn:microsoft.com/office/officeart/2005/8/layout/vList2"/>
    <dgm:cxn modelId="{5A7A4B78-991C-4436-9766-135F5380BE21}" type="presOf" srcId="{06A4FD09-B08A-49E3-BEC5-9FA1021ACA2E}" destId="{30C5798E-412F-4CE2-B7CE-62CC0F591F54}" srcOrd="0" destOrd="0" presId="urn:microsoft.com/office/officeart/2005/8/layout/vList2"/>
    <dgm:cxn modelId="{43509B98-3CDC-40A3-AED4-48D53F104D16}" type="presOf" srcId="{BAF92FC6-C020-485D-87C4-3E7BF196ED35}" destId="{E1C5D6D8-5E95-43D7-976A-AD0BB0488EDA}" srcOrd="0" destOrd="0" presId="urn:microsoft.com/office/officeart/2005/8/layout/vList2"/>
    <dgm:cxn modelId="{5184FA98-577E-4F7E-AFC5-0B595C05705A}" srcId="{BAF92FC6-C020-485D-87C4-3E7BF196ED35}" destId="{F625A3B1-A8BC-46DC-9504-9B8549967508}" srcOrd="5" destOrd="0" parTransId="{8C12C733-F9E6-451E-8642-72DB97AC7490}" sibTransId="{54A23391-51DE-49B6-B6B5-846E157B9637}"/>
    <dgm:cxn modelId="{BA3538C9-BEE7-4F52-9A66-7AFABE72B930}" type="presOf" srcId="{D7032272-3311-4F78-BC07-9F20B764F255}" destId="{F13115FF-A387-45D3-93D2-C1A4646FC481}" srcOrd="0" destOrd="0" presId="urn:microsoft.com/office/officeart/2005/8/layout/vList2"/>
    <dgm:cxn modelId="{F46FB3CE-B0D0-47D6-B7E7-537CB6D482DB}" type="presOf" srcId="{865A688D-2EBF-461E-A90B-F92F59CD68E5}" destId="{D354EFB5-EEFD-4E6F-8771-8B77AB963B17}" srcOrd="0" destOrd="0" presId="urn:microsoft.com/office/officeart/2005/8/layout/vList2"/>
    <dgm:cxn modelId="{A79713D7-AA05-4417-A33E-8AF985412B1C}" type="presOf" srcId="{F625A3B1-A8BC-46DC-9504-9B8549967508}" destId="{702353EB-C0FD-43E9-AA0A-D10822EFCA12}" srcOrd="0" destOrd="0" presId="urn:microsoft.com/office/officeart/2005/8/layout/vList2"/>
    <dgm:cxn modelId="{785E7BDD-9A03-44A3-969C-4C3CB324FE7C}" srcId="{F625A3B1-A8BC-46DC-9504-9B8549967508}" destId="{055F1976-F73D-4CDF-9D47-8475E5377577}" srcOrd="0" destOrd="0" parTransId="{B9902722-C69B-41D8-95B6-C505CC5E104B}" sibTransId="{CB625A63-9B2E-402E-BEBF-A3B7EA7EA0F0}"/>
    <dgm:cxn modelId="{D7BBF4E2-483A-4A68-8FB2-90AABA8422BB}" srcId="{BAF92FC6-C020-485D-87C4-3E7BF196ED35}" destId="{DB1F08B1-EC70-4B7E-BA1E-36410C8DE319}" srcOrd="0" destOrd="0" parTransId="{271179B7-D809-4A38-960A-5FF5021CA157}" sibTransId="{666A94C1-7ACE-488B-81C4-71A7BFE73294}"/>
    <dgm:cxn modelId="{24B2EDEB-2632-4AE3-BF9B-AF14606316F3}" type="presOf" srcId="{3F627168-3920-4797-8335-5DE0B5C779AB}" destId="{B1AEF3D1-0146-4159-B98E-65E4B18195F6}" srcOrd="0" destOrd="0" presId="urn:microsoft.com/office/officeart/2005/8/layout/vList2"/>
    <dgm:cxn modelId="{335388F6-48D8-4E10-BE60-5E756B4E8573}" srcId="{BAF92FC6-C020-485D-87C4-3E7BF196ED35}" destId="{865A688D-2EBF-461E-A90B-F92F59CD68E5}" srcOrd="2" destOrd="0" parTransId="{87BB92DB-3936-4313-AEFC-8F772E2232FA}" sibTransId="{A6759C78-63DE-41FF-B2C0-2A0301BF0A90}"/>
    <dgm:cxn modelId="{763AE491-3166-4107-B23B-2F7EFFECC78D}" type="presParOf" srcId="{E1C5D6D8-5E95-43D7-976A-AD0BB0488EDA}" destId="{0CDEB546-D0F4-47A1-9880-A492B8285AF4}" srcOrd="0" destOrd="0" presId="urn:microsoft.com/office/officeart/2005/8/layout/vList2"/>
    <dgm:cxn modelId="{7218E9E5-1B79-4785-97D2-777F5082BCAE}" type="presParOf" srcId="{E1C5D6D8-5E95-43D7-976A-AD0BB0488EDA}" destId="{DBB2F954-4B42-4588-AC6F-AF916AC2CEC4}" srcOrd="1" destOrd="0" presId="urn:microsoft.com/office/officeart/2005/8/layout/vList2"/>
    <dgm:cxn modelId="{AAF02335-D9E4-44C5-9D8D-436AC40F7FF3}" type="presParOf" srcId="{E1C5D6D8-5E95-43D7-976A-AD0BB0488EDA}" destId="{30C5798E-412F-4CE2-B7CE-62CC0F591F54}" srcOrd="2" destOrd="0" presId="urn:microsoft.com/office/officeart/2005/8/layout/vList2"/>
    <dgm:cxn modelId="{91FBEECF-113C-4902-9F34-D72A3B21396A}" type="presParOf" srcId="{E1C5D6D8-5E95-43D7-976A-AD0BB0488EDA}" destId="{118F398F-EE89-4614-96AB-74712B0370FE}" srcOrd="3" destOrd="0" presId="urn:microsoft.com/office/officeart/2005/8/layout/vList2"/>
    <dgm:cxn modelId="{1505A7D6-7BE5-4766-B819-B9AF76BDB857}" type="presParOf" srcId="{E1C5D6D8-5E95-43D7-976A-AD0BB0488EDA}" destId="{D354EFB5-EEFD-4E6F-8771-8B77AB963B17}" srcOrd="4" destOrd="0" presId="urn:microsoft.com/office/officeart/2005/8/layout/vList2"/>
    <dgm:cxn modelId="{9A3121ED-C339-4E13-866B-7E7FA5B9C031}" type="presParOf" srcId="{E1C5D6D8-5E95-43D7-976A-AD0BB0488EDA}" destId="{F0CC0E9D-2773-4D94-B0C4-DD5813EB75CB}" srcOrd="5" destOrd="0" presId="urn:microsoft.com/office/officeart/2005/8/layout/vList2"/>
    <dgm:cxn modelId="{AF0A6912-9615-430E-8DE9-CB7ED3867C10}" type="presParOf" srcId="{E1C5D6D8-5E95-43D7-976A-AD0BB0488EDA}" destId="{F13115FF-A387-45D3-93D2-C1A4646FC481}" srcOrd="6" destOrd="0" presId="urn:microsoft.com/office/officeart/2005/8/layout/vList2"/>
    <dgm:cxn modelId="{CD077B81-9B3F-4356-804E-2352820FF6DB}" type="presParOf" srcId="{E1C5D6D8-5E95-43D7-976A-AD0BB0488EDA}" destId="{DFDC41B1-417F-4D94-B56B-3D39E51ECD5D}" srcOrd="7" destOrd="0" presId="urn:microsoft.com/office/officeart/2005/8/layout/vList2"/>
    <dgm:cxn modelId="{258EC2C0-5356-4430-BCBD-15785DAA2A98}" type="presParOf" srcId="{E1C5D6D8-5E95-43D7-976A-AD0BB0488EDA}" destId="{B1AEF3D1-0146-4159-B98E-65E4B18195F6}" srcOrd="8" destOrd="0" presId="urn:microsoft.com/office/officeart/2005/8/layout/vList2"/>
    <dgm:cxn modelId="{5F82D793-372D-452D-BC89-2BEE0A117487}" type="presParOf" srcId="{E1C5D6D8-5E95-43D7-976A-AD0BB0488EDA}" destId="{CE406371-CCED-42E9-A4B7-8A7F5011D0E7}" srcOrd="9" destOrd="0" presId="urn:microsoft.com/office/officeart/2005/8/layout/vList2"/>
    <dgm:cxn modelId="{0C2690F3-A391-4A3C-AA42-BC59C9735B08}" type="presParOf" srcId="{E1C5D6D8-5E95-43D7-976A-AD0BB0488EDA}" destId="{702353EB-C0FD-43E9-AA0A-D10822EFCA12}" srcOrd="10" destOrd="0" presId="urn:microsoft.com/office/officeart/2005/8/layout/vList2"/>
    <dgm:cxn modelId="{8FA416C5-E11D-4BB4-A61C-97AABA1D7771}" type="presParOf" srcId="{E1C5D6D8-5E95-43D7-976A-AD0BB0488EDA}" destId="{0B9B10EC-A045-4DA2-857E-F437E9BDBA6E}"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EACAE-753D-47DA-B097-ED66D56A7CA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96ADA33-622E-415C-A859-3DC800CF3BC3}">
      <dgm:prSet custT="1"/>
      <dgm:spPr>
        <a:solidFill>
          <a:schemeClr val="accent2">
            <a:lumMod val="60000"/>
            <a:lumOff val="40000"/>
          </a:schemeClr>
        </a:solidFill>
      </dgm:spPr>
      <dgm:t>
        <a:bodyPr/>
        <a:lstStyle/>
        <a:p>
          <a:r>
            <a:rPr lang="en-US" sz="1500" b="1" dirty="0">
              <a:solidFill>
                <a:schemeClr val="tx1"/>
              </a:solidFill>
              <a:latin typeface="DengXian" panose="020B0503020204020204" pitchFamily="2" charset="-122"/>
              <a:ea typeface="DengXian" panose="020B0503020204020204" pitchFamily="2" charset="-122"/>
            </a:rPr>
            <a:t>Inputs</a:t>
          </a:r>
          <a:endParaRPr lang="en-US" sz="1500" dirty="0">
            <a:solidFill>
              <a:schemeClr val="tx1"/>
            </a:solidFill>
            <a:latin typeface="DengXian" panose="020B0503020204020204" pitchFamily="2" charset="-122"/>
            <a:ea typeface="DengXian" panose="020B0503020204020204" pitchFamily="2" charset="-122"/>
          </a:endParaRPr>
        </a:p>
      </dgm:t>
    </dgm:pt>
    <dgm:pt modelId="{78912EDF-C179-4D88-9F5F-931DFFF8CE2B}" type="parTrans" cxnId="{6FC80D89-B888-415A-970E-DDAEE2AF6C63}">
      <dgm:prSet/>
      <dgm:spPr/>
      <dgm:t>
        <a:bodyPr/>
        <a:lstStyle/>
        <a:p>
          <a:endParaRPr lang="en-US" sz="1700"/>
        </a:p>
      </dgm:t>
    </dgm:pt>
    <dgm:pt modelId="{927F187F-8B61-4749-90DC-258DA34F5747}" type="sibTrans" cxnId="{6FC80D89-B888-415A-970E-DDAEE2AF6C63}">
      <dgm:prSet custT="1"/>
      <dgm:spPr/>
      <dgm:t>
        <a:bodyPr/>
        <a:lstStyle/>
        <a:p>
          <a:endParaRPr lang="en-US" sz="1700"/>
        </a:p>
      </dgm:t>
    </dgm:pt>
    <dgm:pt modelId="{DC3DF126-2559-4054-987E-FD30A1D67243}">
      <dgm:prSet custT="1"/>
      <dgm:spPr/>
      <dgm:t>
        <a:bodyPr/>
        <a:lstStyle/>
        <a:p>
          <a:r>
            <a:rPr lang="en-US" sz="1500" b="1" dirty="0">
              <a:solidFill>
                <a:schemeClr val="tx1"/>
              </a:solidFill>
              <a:latin typeface="DengXian" panose="020B0503020204020204" pitchFamily="2" charset="-122"/>
              <a:ea typeface="DengXian" panose="020B0503020204020204" pitchFamily="2" charset="-122"/>
            </a:rPr>
            <a:t>Strategies And Activities</a:t>
          </a:r>
        </a:p>
      </dgm:t>
    </dgm:pt>
    <dgm:pt modelId="{D0F8D335-FABA-49DF-B78D-B89D103DC6DF}" type="parTrans" cxnId="{AFD66CEE-A5D5-48B0-A53A-7EBEEE1D01A7}">
      <dgm:prSet/>
      <dgm:spPr/>
      <dgm:t>
        <a:bodyPr/>
        <a:lstStyle/>
        <a:p>
          <a:endParaRPr lang="en-US" sz="1700"/>
        </a:p>
      </dgm:t>
    </dgm:pt>
    <dgm:pt modelId="{99740FE7-5ACF-495A-B157-A2BF2E6D243F}" type="sibTrans" cxnId="{AFD66CEE-A5D5-48B0-A53A-7EBEEE1D01A7}">
      <dgm:prSet custT="1"/>
      <dgm:spPr/>
      <dgm:t>
        <a:bodyPr/>
        <a:lstStyle/>
        <a:p>
          <a:endParaRPr lang="en-US" sz="1700"/>
        </a:p>
      </dgm:t>
    </dgm:pt>
    <dgm:pt modelId="{43A7FE30-F966-499D-8AE0-C75DD0274A4A}">
      <dgm:prSet custT="1"/>
      <dgm:spPr/>
      <dgm:t>
        <a:bodyPr/>
        <a:lstStyle/>
        <a:p>
          <a:r>
            <a:rPr lang="en-US" sz="1500" b="1" dirty="0">
              <a:solidFill>
                <a:schemeClr val="tx1"/>
              </a:solidFill>
              <a:latin typeface="DengXian" panose="020B0503020204020204" pitchFamily="2" charset="-122"/>
              <a:ea typeface="DengXian" panose="020B0503020204020204" pitchFamily="2" charset="-122"/>
            </a:rPr>
            <a:t>Outputs </a:t>
          </a:r>
        </a:p>
      </dgm:t>
    </dgm:pt>
    <dgm:pt modelId="{3E610F6A-218B-4419-93F7-B306322F6F3D}" type="parTrans" cxnId="{2A2D6BCD-DB7B-46BD-BF8F-543039BC0F8A}">
      <dgm:prSet/>
      <dgm:spPr/>
      <dgm:t>
        <a:bodyPr/>
        <a:lstStyle/>
        <a:p>
          <a:endParaRPr lang="en-US" sz="1700"/>
        </a:p>
      </dgm:t>
    </dgm:pt>
    <dgm:pt modelId="{BE52CA90-E35D-473B-AF79-75CE79458AE5}" type="sibTrans" cxnId="{2A2D6BCD-DB7B-46BD-BF8F-543039BC0F8A}">
      <dgm:prSet custT="1"/>
      <dgm:spPr/>
      <dgm:t>
        <a:bodyPr/>
        <a:lstStyle/>
        <a:p>
          <a:endParaRPr lang="en-US" sz="1700"/>
        </a:p>
      </dgm:t>
    </dgm:pt>
    <dgm:pt modelId="{958290BC-0679-4B22-9A20-AADA163970A5}">
      <dgm:prSet custT="1"/>
      <dgm:spPr/>
      <dgm:t>
        <a:bodyPr/>
        <a:lstStyle/>
        <a:p>
          <a:r>
            <a:rPr lang="en-US" sz="1500" b="1" dirty="0">
              <a:solidFill>
                <a:schemeClr val="tx1"/>
              </a:solidFill>
              <a:latin typeface="DengXian" panose="020B0503020204020204" pitchFamily="2" charset="-122"/>
              <a:ea typeface="DengXian" panose="020B0503020204020204" pitchFamily="2" charset="-122"/>
            </a:rPr>
            <a:t>Short Term Outcomes </a:t>
          </a:r>
        </a:p>
      </dgm:t>
    </dgm:pt>
    <dgm:pt modelId="{81676283-5ABA-48E5-83E9-D29D5E62B712}" type="parTrans" cxnId="{ABFE089B-0E90-4866-9856-80A742026F23}">
      <dgm:prSet/>
      <dgm:spPr/>
      <dgm:t>
        <a:bodyPr/>
        <a:lstStyle/>
        <a:p>
          <a:endParaRPr lang="en-US" sz="1700"/>
        </a:p>
      </dgm:t>
    </dgm:pt>
    <dgm:pt modelId="{695C35C8-1C2A-41FB-9D86-7F2B173A5995}" type="sibTrans" cxnId="{ABFE089B-0E90-4866-9856-80A742026F23}">
      <dgm:prSet custT="1"/>
      <dgm:spPr/>
      <dgm:t>
        <a:bodyPr/>
        <a:lstStyle/>
        <a:p>
          <a:endParaRPr lang="en-US" sz="1700"/>
        </a:p>
      </dgm:t>
    </dgm:pt>
    <dgm:pt modelId="{245BC39A-F3AE-418C-B44E-004A5DA15984}">
      <dgm:prSet custT="1"/>
      <dgm:spPr/>
      <dgm:t>
        <a:bodyPr/>
        <a:lstStyle/>
        <a:p>
          <a:r>
            <a:rPr lang="en-US" sz="1500" b="1" dirty="0">
              <a:solidFill>
                <a:schemeClr val="tx1"/>
              </a:solidFill>
              <a:latin typeface="DengXian" panose="020B0503020204020204" pitchFamily="2" charset="-122"/>
              <a:ea typeface="DengXian" panose="020B0503020204020204" pitchFamily="2" charset="-122"/>
            </a:rPr>
            <a:t>Intermediate Outcomes</a:t>
          </a:r>
        </a:p>
      </dgm:t>
    </dgm:pt>
    <dgm:pt modelId="{35E6585A-6490-4BD1-BDAE-F877B68C6FE7}" type="parTrans" cxnId="{20FB960A-B567-41FF-B2F7-6F599585DEA3}">
      <dgm:prSet/>
      <dgm:spPr/>
      <dgm:t>
        <a:bodyPr/>
        <a:lstStyle/>
        <a:p>
          <a:endParaRPr lang="en-US" sz="1700"/>
        </a:p>
      </dgm:t>
    </dgm:pt>
    <dgm:pt modelId="{73F5B026-94EF-42E2-8779-549E7BB9D534}" type="sibTrans" cxnId="{20FB960A-B567-41FF-B2F7-6F599585DEA3}">
      <dgm:prSet custT="1"/>
      <dgm:spPr/>
      <dgm:t>
        <a:bodyPr/>
        <a:lstStyle/>
        <a:p>
          <a:endParaRPr lang="en-US" sz="1700"/>
        </a:p>
      </dgm:t>
    </dgm:pt>
    <dgm:pt modelId="{B0444E99-EB11-43A8-8078-F3EACC5DFB01}">
      <dgm:prSet custT="1"/>
      <dgm:spPr/>
      <dgm:t>
        <a:bodyPr/>
        <a:lstStyle/>
        <a:p>
          <a:r>
            <a:rPr lang="en-US" sz="1500" b="1" dirty="0">
              <a:solidFill>
                <a:schemeClr val="tx1"/>
              </a:solidFill>
              <a:latin typeface="DengXian" panose="020B0503020204020204" pitchFamily="2" charset="-122"/>
              <a:ea typeface="DengXian" panose="020B0503020204020204" pitchFamily="2" charset="-122"/>
            </a:rPr>
            <a:t>Long Term Outcomes </a:t>
          </a:r>
        </a:p>
      </dgm:t>
    </dgm:pt>
    <dgm:pt modelId="{3F6BF9B6-69C3-4600-904C-37498DE6D7BC}" type="parTrans" cxnId="{7808ACCA-FB75-44B3-9720-E2D46377892A}">
      <dgm:prSet/>
      <dgm:spPr/>
      <dgm:t>
        <a:bodyPr/>
        <a:lstStyle/>
        <a:p>
          <a:endParaRPr lang="en-US" sz="1700"/>
        </a:p>
      </dgm:t>
    </dgm:pt>
    <dgm:pt modelId="{C5FD89C6-F33F-4887-AEC5-F58A1682D60C}" type="sibTrans" cxnId="{7808ACCA-FB75-44B3-9720-E2D46377892A}">
      <dgm:prSet/>
      <dgm:spPr/>
      <dgm:t>
        <a:bodyPr/>
        <a:lstStyle/>
        <a:p>
          <a:endParaRPr lang="en-US" sz="1700"/>
        </a:p>
      </dgm:t>
    </dgm:pt>
    <dgm:pt modelId="{9D587896-1034-4088-9E73-3FA801134B59}" type="pres">
      <dgm:prSet presAssocID="{918EACAE-753D-47DA-B097-ED66D56A7CAC}" presName="Name0" presStyleCnt="0">
        <dgm:presLayoutVars>
          <dgm:dir/>
          <dgm:resizeHandles val="exact"/>
        </dgm:presLayoutVars>
      </dgm:prSet>
      <dgm:spPr/>
    </dgm:pt>
    <dgm:pt modelId="{89961265-AE37-405B-84B3-463479EFD6F5}" type="pres">
      <dgm:prSet presAssocID="{896ADA33-622E-415C-A859-3DC800CF3BC3}" presName="node" presStyleLbl="node1" presStyleIdx="0" presStyleCnt="6" custScaleX="2000000" custScaleY="54267" custLinFactNeighborX="20038" custLinFactNeighborY="-99583">
        <dgm:presLayoutVars>
          <dgm:bulletEnabled val="1"/>
        </dgm:presLayoutVars>
      </dgm:prSet>
      <dgm:spPr/>
    </dgm:pt>
    <dgm:pt modelId="{45FCCB36-E7D1-4A51-980F-49A9FB648DF6}" type="pres">
      <dgm:prSet presAssocID="{927F187F-8B61-4749-90DC-258DA34F5747}" presName="sibTrans" presStyleLbl="sibTrans2D1" presStyleIdx="0" presStyleCnt="5"/>
      <dgm:spPr/>
    </dgm:pt>
    <dgm:pt modelId="{E3026F3F-05FD-4A16-804B-37A3AF967613}" type="pres">
      <dgm:prSet presAssocID="{927F187F-8B61-4749-90DC-258DA34F5747}" presName="connectorText" presStyleLbl="sibTrans2D1" presStyleIdx="0" presStyleCnt="5"/>
      <dgm:spPr/>
    </dgm:pt>
    <dgm:pt modelId="{AD0E4722-47EE-4657-BA16-AD50307EF8DE}" type="pres">
      <dgm:prSet presAssocID="{DC3DF126-2559-4054-987E-FD30A1D67243}" presName="node" presStyleLbl="node1" presStyleIdx="1" presStyleCnt="6" custScaleX="2000000" custScaleY="54267" custLinFactNeighborX="20038" custLinFactNeighborY="-99583">
        <dgm:presLayoutVars>
          <dgm:bulletEnabled val="1"/>
        </dgm:presLayoutVars>
      </dgm:prSet>
      <dgm:spPr/>
    </dgm:pt>
    <dgm:pt modelId="{A3F0B028-263F-469A-9725-619E7F728922}" type="pres">
      <dgm:prSet presAssocID="{99740FE7-5ACF-495A-B157-A2BF2E6D243F}" presName="sibTrans" presStyleLbl="sibTrans2D1" presStyleIdx="1" presStyleCnt="5"/>
      <dgm:spPr/>
    </dgm:pt>
    <dgm:pt modelId="{B821ACD4-30CE-48D2-8C49-6B5FD043BADE}" type="pres">
      <dgm:prSet presAssocID="{99740FE7-5ACF-495A-B157-A2BF2E6D243F}" presName="connectorText" presStyleLbl="sibTrans2D1" presStyleIdx="1" presStyleCnt="5"/>
      <dgm:spPr/>
    </dgm:pt>
    <dgm:pt modelId="{AF09CF1C-CD29-4B16-AD18-15DED6318163}" type="pres">
      <dgm:prSet presAssocID="{43A7FE30-F966-499D-8AE0-C75DD0274A4A}" presName="node" presStyleLbl="node1" presStyleIdx="2" presStyleCnt="6" custScaleX="2000000" custScaleY="54267" custLinFactNeighborX="20038" custLinFactNeighborY="-99583">
        <dgm:presLayoutVars>
          <dgm:bulletEnabled val="1"/>
        </dgm:presLayoutVars>
      </dgm:prSet>
      <dgm:spPr/>
    </dgm:pt>
    <dgm:pt modelId="{208BBCD2-D497-4E3D-A0DD-00F5E93E75B9}" type="pres">
      <dgm:prSet presAssocID="{BE52CA90-E35D-473B-AF79-75CE79458AE5}" presName="sibTrans" presStyleLbl="sibTrans2D1" presStyleIdx="2" presStyleCnt="5"/>
      <dgm:spPr/>
    </dgm:pt>
    <dgm:pt modelId="{ADA989A6-336B-454F-A9B8-D2153383DBAB}" type="pres">
      <dgm:prSet presAssocID="{BE52CA90-E35D-473B-AF79-75CE79458AE5}" presName="connectorText" presStyleLbl="sibTrans2D1" presStyleIdx="2" presStyleCnt="5"/>
      <dgm:spPr/>
    </dgm:pt>
    <dgm:pt modelId="{7F6BDFE5-505A-4D76-ADEE-FE4175036694}" type="pres">
      <dgm:prSet presAssocID="{958290BC-0679-4B22-9A20-AADA163970A5}" presName="node" presStyleLbl="node1" presStyleIdx="3" presStyleCnt="6" custScaleX="2000000" custScaleY="54267" custLinFactNeighborX="20038" custLinFactNeighborY="-99583">
        <dgm:presLayoutVars>
          <dgm:bulletEnabled val="1"/>
        </dgm:presLayoutVars>
      </dgm:prSet>
      <dgm:spPr/>
    </dgm:pt>
    <dgm:pt modelId="{8C61E85D-B0F7-47A4-9F99-9FBB19BA563F}" type="pres">
      <dgm:prSet presAssocID="{695C35C8-1C2A-41FB-9D86-7F2B173A5995}" presName="sibTrans" presStyleLbl="sibTrans2D1" presStyleIdx="3" presStyleCnt="5"/>
      <dgm:spPr/>
    </dgm:pt>
    <dgm:pt modelId="{D210F826-7F90-4146-971E-4E05F88971FC}" type="pres">
      <dgm:prSet presAssocID="{695C35C8-1C2A-41FB-9D86-7F2B173A5995}" presName="connectorText" presStyleLbl="sibTrans2D1" presStyleIdx="3" presStyleCnt="5"/>
      <dgm:spPr/>
    </dgm:pt>
    <dgm:pt modelId="{6E0598E9-C198-4694-9D21-982E7A60B1FE}" type="pres">
      <dgm:prSet presAssocID="{245BC39A-F3AE-418C-B44E-004A5DA15984}" presName="node" presStyleLbl="node1" presStyleIdx="4" presStyleCnt="6" custScaleX="2000000" custScaleY="54267" custLinFactNeighborX="20038" custLinFactNeighborY="-99583">
        <dgm:presLayoutVars>
          <dgm:bulletEnabled val="1"/>
        </dgm:presLayoutVars>
      </dgm:prSet>
      <dgm:spPr/>
    </dgm:pt>
    <dgm:pt modelId="{B2421780-23C8-4F84-90AF-67C18A55B199}" type="pres">
      <dgm:prSet presAssocID="{73F5B026-94EF-42E2-8779-549E7BB9D534}" presName="sibTrans" presStyleLbl="sibTrans2D1" presStyleIdx="4" presStyleCnt="5"/>
      <dgm:spPr/>
    </dgm:pt>
    <dgm:pt modelId="{1FE13324-46D0-4943-8565-1D67729FE244}" type="pres">
      <dgm:prSet presAssocID="{73F5B026-94EF-42E2-8779-549E7BB9D534}" presName="connectorText" presStyleLbl="sibTrans2D1" presStyleIdx="4" presStyleCnt="5"/>
      <dgm:spPr/>
    </dgm:pt>
    <dgm:pt modelId="{CE269CDA-4091-402D-864D-8D37848F3C41}" type="pres">
      <dgm:prSet presAssocID="{B0444E99-EB11-43A8-8078-F3EACC5DFB01}" presName="node" presStyleLbl="node1" presStyleIdx="5" presStyleCnt="6" custScaleX="2000000" custScaleY="54267" custLinFactX="100000" custLinFactNeighborX="146218" custLinFactNeighborY="-93116">
        <dgm:presLayoutVars>
          <dgm:bulletEnabled val="1"/>
        </dgm:presLayoutVars>
      </dgm:prSet>
      <dgm:spPr/>
    </dgm:pt>
  </dgm:ptLst>
  <dgm:cxnLst>
    <dgm:cxn modelId="{C6F03C09-58FA-4963-95F9-5F5C49C83C48}" type="presOf" srcId="{43A7FE30-F966-499D-8AE0-C75DD0274A4A}" destId="{AF09CF1C-CD29-4B16-AD18-15DED6318163}" srcOrd="0" destOrd="0" presId="urn:microsoft.com/office/officeart/2005/8/layout/process1"/>
    <dgm:cxn modelId="{20FB960A-B567-41FF-B2F7-6F599585DEA3}" srcId="{918EACAE-753D-47DA-B097-ED66D56A7CAC}" destId="{245BC39A-F3AE-418C-B44E-004A5DA15984}" srcOrd="4" destOrd="0" parTransId="{35E6585A-6490-4BD1-BDAE-F877B68C6FE7}" sibTransId="{73F5B026-94EF-42E2-8779-549E7BB9D534}"/>
    <dgm:cxn modelId="{F84EBB17-FE71-4315-B571-080ADCA1E3A5}" type="presOf" srcId="{896ADA33-622E-415C-A859-3DC800CF3BC3}" destId="{89961265-AE37-405B-84B3-463479EFD6F5}" srcOrd="0" destOrd="0" presId="urn:microsoft.com/office/officeart/2005/8/layout/process1"/>
    <dgm:cxn modelId="{9527021C-3553-4B1E-9908-4AD440C14D26}" type="presOf" srcId="{245BC39A-F3AE-418C-B44E-004A5DA15984}" destId="{6E0598E9-C198-4694-9D21-982E7A60B1FE}" srcOrd="0" destOrd="0" presId="urn:microsoft.com/office/officeart/2005/8/layout/process1"/>
    <dgm:cxn modelId="{0E1D675F-592C-4771-A4A3-9C6A6464ADF9}" type="presOf" srcId="{B0444E99-EB11-43A8-8078-F3EACC5DFB01}" destId="{CE269CDA-4091-402D-864D-8D37848F3C41}" srcOrd="0" destOrd="0" presId="urn:microsoft.com/office/officeart/2005/8/layout/process1"/>
    <dgm:cxn modelId="{0AED915F-20C3-4E4A-8C68-9126877EDE89}" type="presOf" srcId="{BE52CA90-E35D-473B-AF79-75CE79458AE5}" destId="{208BBCD2-D497-4E3D-A0DD-00F5E93E75B9}" srcOrd="0" destOrd="0" presId="urn:microsoft.com/office/officeart/2005/8/layout/process1"/>
    <dgm:cxn modelId="{9D519042-9463-4D01-BDD4-BD706A835605}" type="presOf" srcId="{73F5B026-94EF-42E2-8779-549E7BB9D534}" destId="{B2421780-23C8-4F84-90AF-67C18A55B199}" srcOrd="0" destOrd="0" presId="urn:microsoft.com/office/officeart/2005/8/layout/process1"/>
    <dgm:cxn modelId="{32042144-E286-4C33-8B26-CF9E33C1C320}" type="presOf" srcId="{927F187F-8B61-4749-90DC-258DA34F5747}" destId="{E3026F3F-05FD-4A16-804B-37A3AF967613}" srcOrd="1" destOrd="0" presId="urn:microsoft.com/office/officeart/2005/8/layout/process1"/>
    <dgm:cxn modelId="{5950AF64-9B42-4D26-B12A-E5C89CCEFFB1}" type="presOf" srcId="{BE52CA90-E35D-473B-AF79-75CE79458AE5}" destId="{ADA989A6-336B-454F-A9B8-D2153383DBAB}" srcOrd="1" destOrd="0" presId="urn:microsoft.com/office/officeart/2005/8/layout/process1"/>
    <dgm:cxn modelId="{A20B0248-390D-43B6-AABE-7239A4C8EDF8}" type="presOf" srcId="{99740FE7-5ACF-495A-B157-A2BF2E6D243F}" destId="{A3F0B028-263F-469A-9725-619E7F728922}" srcOrd="0" destOrd="0" presId="urn:microsoft.com/office/officeart/2005/8/layout/process1"/>
    <dgm:cxn modelId="{C3A69D87-72BA-4B1F-9F67-CED5A18D7C0F}" type="presOf" srcId="{918EACAE-753D-47DA-B097-ED66D56A7CAC}" destId="{9D587896-1034-4088-9E73-3FA801134B59}" srcOrd="0" destOrd="0" presId="urn:microsoft.com/office/officeart/2005/8/layout/process1"/>
    <dgm:cxn modelId="{6FC80D89-B888-415A-970E-DDAEE2AF6C63}" srcId="{918EACAE-753D-47DA-B097-ED66D56A7CAC}" destId="{896ADA33-622E-415C-A859-3DC800CF3BC3}" srcOrd="0" destOrd="0" parTransId="{78912EDF-C179-4D88-9F5F-931DFFF8CE2B}" sibTransId="{927F187F-8B61-4749-90DC-258DA34F5747}"/>
    <dgm:cxn modelId="{A9EE788B-BB25-4080-9587-A1B1FAABEE7E}" type="presOf" srcId="{99740FE7-5ACF-495A-B157-A2BF2E6D243F}" destId="{B821ACD4-30CE-48D2-8C49-6B5FD043BADE}" srcOrd="1" destOrd="0" presId="urn:microsoft.com/office/officeart/2005/8/layout/process1"/>
    <dgm:cxn modelId="{E7038E95-1CD7-4970-AE82-80CB15B87CFF}" type="presOf" srcId="{DC3DF126-2559-4054-987E-FD30A1D67243}" destId="{AD0E4722-47EE-4657-BA16-AD50307EF8DE}" srcOrd="0" destOrd="0" presId="urn:microsoft.com/office/officeart/2005/8/layout/process1"/>
    <dgm:cxn modelId="{ABFE089B-0E90-4866-9856-80A742026F23}" srcId="{918EACAE-753D-47DA-B097-ED66D56A7CAC}" destId="{958290BC-0679-4B22-9A20-AADA163970A5}" srcOrd="3" destOrd="0" parTransId="{81676283-5ABA-48E5-83E9-D29D5E62B712}" sibTransId="{695C35C8-1C2A-41FB-9D86-7F2B173A5995}"/>
    <dgm:cxn modelId="{308A979D-20F6-43BC-9C7A-0DCCDE17A378}" type="presOf" srcId="{695C35C8-1C2A-41FB-9D86-7F2B173A5995}" destId="{D210F826-7F90-4146-971E-4E05F88971FC}" srcOrd="1" destOrd="0" presId="urn:microsoft.com/office/officeart/2005/8/layout/process1"/>
    <dgm:cxn modelId="{39569EB3-4224-4AED-8C13-DFDA551CF0A9}" type="presOf" srcId="{958290BC-0679-4B22-9A20-AADA163970A5}" destId="{7F6BDFE5-505A-4D76-ADEE-FE4175036694}" srcOrd="0" destOrd="0" presId="urn:microsoft.com/office/officeart/2005/8/layout/process1"/>
    <dgm:cxn modelId="{7808ACCA-FB75-44B3-9720-E2D46377892A}" srcId="{918EACAE-753D-47DA-B097-ED66D56A7CAC}" destId="{B0444E99-EB11-43A8-8078-F3EACC5DFB01}" srcOrd="5" destOrd="0" parTransId="{3F6BF9B6-69C3-4600-904C-37498DE6D7BC}" sibTransId="{C5FD89C6-F33F-4887-AEC5-F58A1682D60C}"/>
    <dgm:cxn modelId="{2A2D6BCD-DB7B-46BD-BF8F-543039BC0F8A}" srcId="{918EACAE-753D-47DA-B097-ED66D56A7CAC}" destId="{43A7FE30-F966-499D-8AE0-C75DD0274A4A}" srcOrd="2" destOrd="0" parTransId="{3E610F6A-218B-4419-93F7-B306322F6F3D}" sibTransId="{BE52CA90-E35D-473B-AF79-75CE79458AE5}"/>
    <dgm:cxn modelId="{C12D84CF-6075-437C-B38C-ABF2B3AE22C9}" type="presOf" srcId="{73F5B026-94EF-42E2-8779-549E7BB9D534}" destId="{1FE13324-46D0-4943-8565-1D67729FE244}" srcOrd="1" destOrd="0" presId="urn:microsoft.com/office/officeart/2005/8/layout/process1"/>
    <dgm:cxn modelId="{B758CDD5-26DB-4F61-95B2-83F36D3B35B7}" type="presOf" srcId="{927F187F-8B61-4749-90DC-258DA34F5747}" destId="{45FCCB36-E7D1-4A51-980F-49A9FB648DF6}" srcOrd="0" destOrd="0" presId="urn:microsoft.com/office/officeart/2005/8/layout/process1"/>
    <dgm:cxn modelId="{B8D4CBE8-58BC-4172-8F4A-E76AD494912A}" type="presOf" srcId="{695C35C8-1C2A-41FB-9D86-7F2B173A5995}" destId="{8C61E85D-B0F7-47A4-9F99-9FBB19BA563F}" srcOrd="0" destOrd="0" presId="urn:microsoft.com/office/officeart/2005/8/layout/process1"/>
    <dgm:cxn modelId="{AFD66CEE-A5D5-48B0-A53A-7EBEEE1D01A7}" srcId="{918EACAE-753D-47DA-B097-ED66D56A7CAC}" destId="{DC3DF126-2559-4054-987E-FD30A1D67243}" srcOrd="1" destOrd="0" parTransId="{D0F8D335-FABA-49DF-B78D-B89D103DC6DF}" sibTransId="{99740FE7-5ACF-495A-B157-A2BF2E6D243F}"/>
    <dgm:cxn modelId="{B3072D26-B630-4813-BC6B-CA4873A5CD0A}" type="presParOf" srcId="{9D587896-1034-4088-9E73-3FA801134B59}" destId="{89961265-AE37-405B-84B3-463479EFD6F5}" srcOrd="0" destOrd="0" presId="urn:microsoft.com/office/officeart/2005/8/layout/process1"/>
    <dgm:cxn modelId="{866751A5-D6AF-48F2-9F34-C2FF4FDCF63A}" type="presParOf" srcId="{9D587896-1034-4088-9E73-3FA801134B59}" destId="{45FCCB36-E7D1-4A51-980F-49A9FB648DF6}" srcOrd="1" destOrd="0" presId="urn:microsoft.com/office/officeart/2005/8/layout/process1"/>
    <dgm:cxn modelId="{05E68709-F28A-4BD7-A167-BF2FC4984440}" type="presParOf" srcId="{45FCCB36-E7D1-4A51-980F-49A9FB648DF6}" destId="{E3026F3F-05FD-4A16-804B-37A3AF967613}" srcOrd="0" destOrd="0" presId="urn:microsoft.com/office/officeart/2005/8/layout/process1"/>
    <dgm:cxn modelId="{F9E0E21D-1A3C-4406-BA88-437DECB100B4}" type="presParOf" srcId="{9D587896-1034-4088-9E73-3FA801134B59}" destId="{AD0E4722-47EE-4657-BA16-AD50307EF8DE}" srcOrd="2" destOrd="0" presId="urn:microsoft.com/office/officeart/2005/8/layout/process1"/>
    <dgm:cxn modelId="{A8BBB970-BBF5-4604-8E29-60939E91EF2C}" type="presParOf" srcId="{9D587896-1034-4088-9E73-3FA801134B59}" destId="{A3F0B028-263F-469A-9725-619E7F728922}" srcOrd="3" destOrd="0" presId="urn:microsoft.com/office/officeart/2005/8/layout/process1"/>
    <dgm:cxn modelId="{6186146E-8961-42BE-BCC5-1CF6C90EF863}" type="presParOf" srcId="{A3F0B028-263F-469A-9725-619E7F728922}" destId="{B821ACD4-30CE-48D2-8C49-6B5FD043BADE}" srcOrd="0" destOrd="0" presId="urn:microsoft.com/office/officeart/2005/8/layout/process1"/>
    <dgm:cxn modelId="{822B990A-6AA4-4643-A1F4-74B920BD564E}" type="presParOf" srcId="{9D587896-1034-4088-9E73-3FA801134B59}" destId="{AF09CF1C-CD29-4B16-AD18-15DED6318163}" srcOrd="4" destOrd="0" presId="urn:microsoft.com/office/officeart/2005/8/layout/process1"/>
    <dgm:cxn modelId="{22954AD4-5790-4100-B9B4-C783BB69188B}" type="presParOf" srcId="{9D587896-1034-4088-9E73-3FA801134B59}" destId="{208BBCD2-D497-4E3D-A0DD-00F5E93E75B9}" srcOrd="5" destOrd="0" presId="urn:microsoft.com/office/officeart/2005/8/layout/process1"/>
    <dgm:cxn modelId="{D125DE47-FE85-4A62-A45F-C3F1EA6B894A}" type="presParOf" srcId="{208BBCD2-D497-4E3D-A0DD-00F5E93E75B9}" destId="{ADA989A6-336B-454F-A9B8-D2153383DBAB}" srcOrd="0" destOrd="0" presId="urn:microsoft.com/office/officeart/2005/8/layout/process1"/>
    <dgm:cxn modelId="{23C85B2B-ED81-4795-B54A-9F99672B1A74}" type="presParOf" srcId="{9D587896-1034-4088-9E73-3FA801134B59}" destId="{7F6BDFE5-505A-4D76-ADEE-FE4175036694}" srcOrd="6" destOrd="0" presId="urn:microsoft.com/office/officeart/2005/8/layout/process1"/>
    <dgm:cxn modelId="{AACF3F2F-11FA-4C30-98C9-17A42C217164}" type="presParOf" srcId="{9D587896-1034-4088-9E73-3FA801134B59}" destId="{8C61E85D-B0F7-47A4-9F99-9FBB19BA563F}" srcOrd="7" destOrd="0" presId="urn:microsoft.com/office/officeart/2005/8/layout/process1"/>
    <dgm:cxn modelId="{BE48CD62-8E5F-49B6-9918-934D1A93F7CE}" type="presParOf" srcId="{8C61E85D-B0F7-47A4-9F99-9FBB19BA563F}" destId="{D210F826-7F90-4146-971E-4E05F88971FC}" srcOrd="0" destOrd="0" presId="urn:microsoft.com/office/officeart/2005/8/layout/process1"/>
    <dgm:cxn modelId="{E6109DEA-D4C8-4307-8148-AB70CD551E28}" type="presParOf" srcId="{9D587896-1034-4088-9E73-3FA801134B59}" destId="{6E0598E9-C198-4694-9D21-982E7A60B1FE}" srcOrd="8" destOrd="0" presId="urn:microsoft.com/office/officeart/2005/8/layout/process1"/>
    <dgm:cxn modelId="{82F8797B-4131-45CC-8102-FD24CE79C364}" type="presParOf" srcId="{9D587896-1034-4088-9E73-3FA801134B59}" destId="{B2421780-23C8-4F84-90AF-67C18A55B199}" srcOrd="9" destOrd="0" presId="urn:microsoft.com/office/officeart/2005/8/layout/process1"/>
    <dgm:cxn modelId="{39D4F691-BFB1-4715-9516-F97451CF795F}" type="presParOf" srcId="{B2421780-23C8-4F84-90AF-67C18A55B199}" destId="{1FE13324-46D0-4943-8565-1D67729FE244}" srcOrd="0" destOrd="0" presId="urn:microsoft.com/office/officeart/2005/8/layout/process1"/>
    <dgm:cxn modelId="{28A37FED-DA7C-410E-9E55-14C74E8A0879}" type="presParOf" srcId="{9D587896-1034-4088-9E73-3FA801134B59}" destId="{CE269CDA-4091-402D-864D-8D37848F3C41}" srcOrd="1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8EACAE-753D-47DA-B097-ED66D56A7CA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96ADA33-622E-415C-A859-3DC800CF3BC3}">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lnSpc>
              <a:spcPct val="90000"/>
            </a:lnSpc>
            <a:spcAft>
              <a:spcPct val="35000"/>
            </a:spcAft>
          </a:pPr>
          <a:r>
            <a:rPr lang="en-US" sz="900" dirty="0">
              <a:latin typeface="DengXian" panose="020B0503020204020204" pitchFamily="2" charset="-122"/>
              <a:ea typeface="DengXian" panose="020B0503020204020204" pitchFamily="2" charset="-122"/>
            </a:rPr>
            <a:t>- ACL funding</a:t>
          </a:r>
        </a:p>
        <a:p>
          <a:pPr algn="l">
            <a:lnSpc>
              <a:spcPct val="100000"/>
            </a:lnSpc>
            <a:spcAft>
              <a:spcPts val="200"/>
            </a:spcAft>
          </a:pPr>
          <a:r>
            <a:rPr lang="en-US" sz="900" dirty="0">
              <a:latin typeface="DengXian" panose="020B0503020204020204" pitchFamily="2" charset="-122"/>
              <a:ea typeface="DengXian" panose="020B0503020204020204" pitchFamily="2" charset="-122"/>
            </a:rPr>
            <a:t>- </a:t>
          </a:r>
          <a:r>
            <a:rPr lang="en-US" sz="900" b="1" dirty="0">
              <a:latin typeface="DengXian" panose="020B0503020204020204" pitchFamily="2" charset="-122"/>
              <a:ea typeface="DengXian" panose="020B0503020204020204" pitchFamily="2" charset="-122"/>
            </a:rPr>
            <a:t>GLITC Program Manager &amp; other staff</a:t>
          </a:r>
        </a:p>
        <a:p>
          <a:pPr algn="l">
            <a:lnSpc>
              <a:spcPct val="100000"/>
            </a:lnSpc>
            <a:spcAft>
              <a:spcPts val="200"/>
            </a:spcAft>
          </a:pPr>
          <a:r>
            <a:rPr lang="en-US" sz="900" b="1" dirty="0">
              <a:latin typeface="DengXian" panose="020B0503020204020204" pitchFamily="2" charset="-122"/>
              <a:ea typeface="DengXian" panose="020B0503020204020204" pitchFamily="2" charset="-122"/>
            </a:rPr>
            <a:t>- </a:t>
          </a:r>
          <a:r>
            <a:rPr lang="en-US" sz="900" b="1" dirty="0" err="1">
              <a:latin typeface="DengXian" panose="020B0503020204020204" pitchFamily="2" charset="-122"/>
              <a:ea typeface="DengXian" panose="020B0503020204020204" pitchFamily="2" charset="-122"/>
            </a:rPr>
            <a:t>Anihwahya</a:t>
          </a:r>
          <a:r>
            <a:rPr lang="en-US" sz="900" b="1" dirty="0">
              <a:latin typeface="DengXian" panose="020B0503020204020204" pitchFamily="2" charset="-122"/>
              <a:ea typeface="DengXian" panose="020B0503020204020204" pitchFamily="2" charset="-122"/>
            </a:rPr>
            <a:t> consulting</a:t>
          </a:r>
        </a:p>
        <a:p>
          <a:pPr algn="l">
            <a:lnSpc>
              <a:spcPct val="100000"/>
            </a:lnSpc>
            <a:spcAft>
              <a:spcPts val="200"/>
            </a:spcAft>
          </a:pPr>
          <a:r>
            <a:rPr lang="en-US" sz="900" b="1" dirty="0">
              <a:latin typeface="DengXian" panose="020B0503020204020204" pitchFamily="2" charset="-122"/>
              <a:ea typeface="DengXian" panose="020B0503020204020204" pitchFamily="2" charset="-122"/>
            </a:rPr>
            <a:t>- Tribal dementia capability specialist (DCS)</a:t>
          </a:r>
        </a:p>
        <a:p>
          <a:pPr algn="l">
            <a:lnSpc>
              <a:spcPct val="100000"/>
            </a:lnSpc>
            <a:spcAft>
              <a:spcPts val="200"/>
            </a:spcAft>
          </a:pPr>
          <a:r>
            <a:rPr lang="en-US" sz="900" b="1" dirty="0">
              <a:latin typeface="DengXian" panose="020B0503020204020204" pitchFamily="2" charset="-122"/>
              <a:ea typeface="DengXian" panose="020B0503020204020204" pitchFamily="2" charset="-122"/>
            </a:rPr>
            <a:t>- Community partners (aging, health, law enforcement, casinos)</a:t>
          </a:r>
        </a:p>
        <a:p>
          <a:pPr algn="l">
            <a:lnSpc>
              <a:spcPct val="100000"/>
            </a:lnSpc>
            <a:spcAft>
              <a:spcPts val="200"/>
            </a:spcAft>
          </a:pPr>
          <a:r>
            <a:rPr lang="en-US" sz="900" b="1" dirty="0">
              <a:latin typeface="DengXian" panose="020B0503020204020204" pitchFamily="2" charset="-122"/>
              <a:ea typeface="DengXian" panose="020B0503020204020204" pitchFamily="2" charset="-122"/>
            </a:rPr>
            <a:t>- WI DCS</a:t>
          </a:r>
        </a:p>
        <a:p>
          <a:pPr algn="l">
            <a:lnSpc>
              <a:spcPct val="100000"/>
            </a:lnSpc>
            <a:spcAft>
              <a:spcPts val="200"/>
            </a:spcAft>
          </a:pPr>
          <a:r>
            <a:rPr lang="en-US" sz="900" b="1" dirty="0">
              <a:latin typeface="DengXian" panose="020B0503020204020204" pitchFamily="2" charset="-122"/>
              <a:ea typeface="DengXian" panose="020B0503020204020204" pitchFamily="2" charset="-122"/>
            </a:rPr>
            <a:t>- RTI/ TA Center &amp; ACL</a:t>
          </a:r>
        </a:p>
        <a:p>
          <a:pPr algn="l">
            <a:lnSpc>
              <a:spcPct val="100000"/>
            </a:lnSpc>
            <a:spcAft>
              <a:spcPts val="200"/>
            </a:spcAft>
          </a:pPr>
          <a:r>
            <a:rPr lang="en-US" sz="900" b="1" dirty="0">
              <a:latin typeface="DengXian" panose="020B0503020204020204" pitchFamily="2" charset="-122"/>
              <a:ea typeface="DengXian" panose="020B0503020204020204" pitchFamily="2" charset="-122"/>
            </a:rPr>
            <a:t>- Savvy Caregiver for Indian Country (SCIC) consultant</a:t>
          </a:r>
        </a:p>
        <a:p>
          <a:pPr algn="l">
            <a:lnSpc>
              <a:spcPct val="100000"/>
            </a:lnSpc>
            <a:spcAft>
              <a:spcPts val="200"/>
            </a:spcAft>
          </a:pPr>
          <a:r>
            <a:rPr lang="en-US" sz="900" b="1" dirty="0">
              <a:latin typeface="DengXian" panose="020B0503020204020204" pitchFamily="2" charset="-122"/>
              <a:ea typeface="DengXian" panose="020B0503020204020204" pitchFamily="2" charset="-122"/>
            </a:rPr>
            <a:t>- Family caregivers</a:t>
          </a:r>
        </a:p>
        <a:p>
          <a:pPr algn="l">
            <a:lnSpc>
              <a:spcPct val="100000"/>
            </a:lnSpc>
            <a:spcAft>
              <a:spcPts val="200"/>
            </a:spcAft>
          </a:pPr>
          <a:r>
            <a:rPr lang="en-US" sz="900" b="1" dirty="0">
              <a:latin typeface="DengXian" panose="020B0503020204020204" pitchFamily="2" charset="-122"/>
              <a:ea typeface="DengXian" panose="020B0503020204020204" pitchFamily="2" charset="-122"/>
            </a:rPr>
            <a:t>- PLWD</a:t>
          </a:r>
        </a:p>
        <a:p>
          <a:pPr algn="l">
            <a:lnSpc>
              <a:spcPct val="100000"/>
            </a:lnSpc>
            <a:spcAft>
              <a:spcPts val="200"/>
            </a:spcAft>
          </a:pPr>
          <a:r>
            <a:rPr lang="en-US" sz="900" b="1" dirty="0">
              <a:latin typeface="DengXian" panose="020B0503020204020204" pitchFamily="2" charset="-122"/>
              <a:ea typeface="DengXian" panose="020B0503020204020204" pitchFamily="2" charset="-122"/>
            </a:rPr>
            <a:t>- Road Map for Indian Country (RMIC), Healthy Brain Resources</a:t>
          </a:r>
        </a:p>
        <a:p>
          <a:pPr algn="l">
            <a:lnSpc>
              <a:spcPct val="100000"/>
            </a:lnSpc>
            <a:spcAft>
              <a:spcPts val="200"/>
            </a:spcAft>
          </a:pPr>
          <a:r>
            <a:rPr lang="en-US" sz="900" b="1" dirty="0">
              <a:latin typeface="DengXian" panose="020B0503020204020204" pitchFamily="2" charset="-122"/>
              <a:ea typeface="DengXian" panose="020B0503020204020204" pitchFamily="2" charset="-122"/>
            </a:rPr>
            <a:t>- State adapted Dementia Friends/Friendly content</a:t>
          </a:r>
        </a:p>
      </dgm:t>
    </dgm:pt>
    <dgm:pt modelId="{78912EDF-C179-4D88-9F5F-931DFFF8CE2B}" type="parTrans" cxnId="{6FC80D89-B888-415A-970E-DDAEE2AF6C63}">
      <dgm:prSet/>
      <dgm:spPr/>
      <dgm:t>
        <a:bodyPr/>
        <a:lstStyle/>
        <a:p>
          <a:endParaRPr lang="en-US" sz="1100"/>
        </a:p>
      </dgm:t>
    </dgm:pt>
    <dgm:pt modelId="{927F187F-8B61-4749-90DC-258DA34F5747}" type="sibTrans" cxnId="{6FC80D89-B888-415A-970E-DDAEE2AF6C63}">
      <dgm:prSet custT="1"/>
      <dgm:spPr/>
      <dgm:t>
        <a:bodyPr/>
        <a:lstStyle/>
        <a:p>
          <a:endParaRPr lang="en-US" sz="1100"/>
        </a:p>
      </dgm:t>
    </dgm:pt>
    <dgm:pt modelId="{DC3DF126-2559-4054-987E-FD30A1D67243}">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1100" b="0" dirty="0">
              <a:latin typeface="DengXian" panose="020B0503020204020204" pitchFamily="2" charset="-122"/>
              <a:ea typeface="DengXian" panose="020B0503020204020204" pitchFamily="2" charset="-122"/>
            </a:rPr>
            <a:t>1. Introduce and implement SCIC (evidence-based intervention)</a:t>
          </a:r>
        </a:p>
        <a:p>
          <a:pPr algn="l"/>
          <a:r>
            <a:rPr lang="en-US" sz="1100" b="0" dirty="0">
              <a:latin typeface="DengXian" panose="020B0503020204020204" pitchFamily="2" charset="-122"/>
              <a:ea typeface="DengXian" panose="020B0503020204020204" pitchFamily="2" charset="-122"/>
            </a:rPr>
            <a:t>2. Adapted WI DCS training for cultural relevance to tribes</a:t>
          </a:r>
        </a:p>
        <a:p>
          <a:pPr algn="l"/>
          <a:r>
            <a:rPr lang="en-US" sz="1100" b="0" dirty="0">
              <a:latin typeface="DengXian" panose="020B0503020204020204" pitchFamily="2" charset="-122"/>
              <a:ea typeface="DengXian" panose="020B0503020204020204" pitchFamily="2" charset="-122"/>
            </a:rPr>
            <a:t>3. Create Dementia Friendly Tribal Community Tools and Training (state materials adaptation; incl RMIC)</a:t>
          </a:r>
        </a:p>
        <a:p>
          <a:pPr algn="l"/>
          <a:r>
            <a:rPr lang="en-US" sz="1100" b="0" dirty="0">
              <a:latin typeface="DengXian" panose="020B0503020204020204" pitchFamily="2" charset="-122"/>
              <a:ea typeface="DengXian" panose="020B0503020204020204" pitchFamily="2" charset="-122"/>
            </a:rPr>
            <a:t>4. Create Dementia Capable Scorecard</a:t>
          </a:r>
        </a:p>
        <a:p>
          <a:pPr algn="ctr"/>
          <a:endParaRPr lang="en-US" sz="1100" b="0" dirty="0">
            <a:latin typeface="DengXian" panose="020B0503020204020204" pitchFamily="2" charset="-122"/>
            <a:ea typeface="DengXian" panose="020B0503020204020204" pitchFamily="2" charset="-122"/>
          </a:endParaRPr>
        </a:p>
      </dgm:t>
    </dgm:pt>
    <dgm:pt modelId="{D0F8D335-FABA-49DF-B78D-B89D103DC6DF}" type="parTrans" cxnId="{AFD66CEE-A5D5-48B0-A53A-7EBEEE1D01A7}">
      <dgm:prSet/>
      <dgm:spPr/>
      <dgm:t>
        <a:bodyPr/>
        <a:lstStyle/>
        <a:p>
          <a:endParaRPr lang="en-US" sz="1100"/>
        </a:p>
      </dgm:t>
    </dgm:pt>
    <dgm:pt modelId="{99740FE7-5ACF-495A-B157-A2BF2E6D243F}" type="sibTrans" cxnId="{AFD66CEE-A5D5-48B0-A53A-7EBEEE1D01A7}">
      <dgm:prSet custT="1"/>
      <dgm:spPr/>
      <dgm:t>
        <a:bodyPr/>
        <a:lstStyle/>
        <a:p>
          <a:endParaRPr lang="en-US" sz="1100"/>
        </a:p>
      </dgm:t>
    </dgm:pt>
    <dgm:pt modelId="{43A7FE30-F966-499D-8AE0-C75DD0274A4A}">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1000" b="0" dirty="0">
              <a:latin typeface="DengXian" panose="020B0503020204020204" pitchFamily="2" charset="-122"/>
              <a:ea typeface="DengXian" panose="020B0503020204020204" pitchFamily="2" charset="-122"/>
            </a:rPr>
            <a:t>1. # of staff trained in SCIC, # of participants in SCIC programs by tribal DCS</a:t>
          </a:r>
        </a:p>
        <a:p>
          <a:pPr algn="l"/>
          <a:r>
            <a:rPr lang="en-US" sz="1000" b="0" dirty="0">
              <a:latin typeface="DengXian" panose="020B0503020204020204" pitchFamily="2" charset="-122"/>
              <a:ea typeface="DengXian" panose="020B0503020204020204" pitchFamily="2" charset="-122"/>
            </a:rPr>
            <a:t>2. new training content, # of staff trained with new resources</a:t>
          </a:r>
        </a:p>
        <a:p>
          <a:pPr algn="l"/>
          <a:r>
            <a:rPr lang="en-US" sz="1000" b="0" dirty="0">
              <a:latin typeface="DengXian" panose="020B0503020204020204" pitchFamily="2" charset="-122"/>
              <a:ea typeface="DengXian" panose="020B0503020204020204" pitchFamily="2" charset="-122"/>
            </a:rPr>
            <a:t>3. # / type resources created by GLITC, # of tribes who use the materials, # of community partners, # of community participants</a:t>
          </a:r>
        </a:p>
        <a:p>
          <a:pPr algn="l"/>
          <a:r>
            <a:rPr lang="en-US" sz="1000" b="0" dirty="0">
              <a:latin typeface="DengXian" panose="020B0503020204020204" pitchFamily="2" charset="-122"/>
              <a:ea typeface="DengXian" panose="020B0503020204020204" pitchFamily="2" charset="-122"/>
            </a:rPr>
            <a:t>4. scorecard, train tribes to use scorecard</a:t>
          </a:r>
        </a:p>
      </dgm:t>
    </dgm:pt>
    <dgm:pt modelId="{3E610F6A-218B-4419-93F7-B306322F6F3D}" type="parTrans" cxnId="{2A2D6BCD-DB7B-46BD-BF8F-543039BC0F8A}">
      <dgm:prSet/>
      <dgm:spPr/>
      <dgm:t>
        <a:bodyPr/>
        <a:lstStyle/>
        <a:p>
          <a:endParaRPr lang="en-US" sz="1100"/>
        </a:p>
      </dgm:t>
    </dgm:pt>
    <dgm:pt modelId="{BE52CA90-E35D-473B-AF79-75CE79458AE5}" type="sibTrans" cxnId="{2A2D6BCD-DB7B-46BD-BF8F-543039BC0F8A}">
      <dgm:prSet custT="1"/>
      <dgm:spPr/>
      <dgm:t>
        <a:bodyPr/>
        <a:lstStyle/>
        <a:p>
          <a:endParaRPr lang="en-US" sz="1100"/>
        </a:p>
      </dgm:t>
    </dgm:pt>
    <dgm:pt modelId="{958290BC-0679-4B22-9A20-AADA163970A5}">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marL="0">
            <a:buNone/>
          </a:pPr>
          <a:r>
            <a:rPr lang="en-US" sz="1000" b="0" dirty="0">
              <a:solidFill>
                <a:schemeClr val="bg1"/>
              </a:solidFill>
              <a:latin typeface="DengXian" panose="020B0503020204020204" pitchFamily="2" charset="-122"/>
              <a:ea typeface="DengXian" panose="020B0503020204020204" pitchFamily="2" charset="-122"/>
            </a:rPr>
            <a:t>1. DCS staff increased knowledge &amp; satisfaction with training, Caregivers reduced burden, increased knowledge &amp; satisfaction with sessions, PLWD increased QOL.</a:t>
          </a:r>
          <a:endParaRPr lang="en-US" sz="1000" b="0" dirty="0">
            <a:solidFill>
              <a:srgbClr val="FF0000"/>
            </a:solidFill>
            <a:latin typeface="DengXian" panose="020B0503020204020204" pitchFamily="2" charset="-122"/>
            <a:ea typeface="DengXian" panose="020B0503020204020204" pitchFamily="2" charset="-122"/>
          </a:endParaRPr>
        </a:p>
      </dgm:t>
    </dgm:pt>
    <dgm:pt modelId="{81676283-5ABA-48E5-83E9-D29D5E62B712}" type="parTrans" cxnId="{ABFE089B-0E90-4866-9856-80A742026F23}">
      <dgm:prSet/>
      <dgm:spPr/>
      <dgm:t>
        <a:bodyPr/>
        <a:lstStyle/>
        <a:p>
          <a:endParaRPr lang="en-US" sz="1100"/>
        </a:p>
      </dgm:t>
    </dgm:pt>
    <dgm:pt modelId="{695C35C8-1C2A-41FB-9D86-7F2B173A5995}" type="sibTrans" cxnId="{ABFE089B-0E90-4866-9856-80A742026F23}">
      <dgm:prSet custT="1"/>
      <dgm:spPr/>
      <dgm:t>
        <a:bodyPr/>
        <a:lstStyle/>
        <a:p>
          <a:endParaRPr lang="en-US" sz="1100"/>
        </a:p>
      </dgm:t>
    </dgm:pt>
    <dgm:pt modelId="{245BC39A-F3AE-418C-B44E-004A5DA15984}">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950" b="0" u="sng" dirty="0">
              <a:latin typeface="DengXian" panose="020B0503020204020204" pitchFamily="2" charset="-122"/>
              <a:ea typeface="DengXian" panose="020B0503020204020204" pitchFamily="2" charset="-122"/>
            </a:rPr>
            <a:t>Best practices </a:t>
          </a:r>
          <a:r>
            <a:rPr lang="en-US" sz="950" b="0" dirty="0">
              <a:latin typeface="DengXian" panose="020B0503020204020204" pitchFamily="2" charset="-122"/>
              <a:ea typeface="DengXian" panose="020B0503020204020204" pitchFamily="2" charset="-122"/>
            </a:rPr>
            <a:t>to foster creation of dementia-capable tribal communities</a:t>
          </a:r>
        </a:p>
        <a:p>
          <a:pPr algn="l"/>
          <a:r>
            <a:rPr lang="en-US" sz="950" b="0" dirty="0">
              <a:latin typeface="DengXian" panose="020B0503020204020204" pitchFamily="2" charset="-122"/>
              <a:ea typeface="DengXian" panose="020B0503020204020204" pitchFamily="2" charset="-122"/>
            </a:rPr>
            <a:t>1. Tribal DCS implement SCIC into routine practice</a:t>
          </a:r>
        </a:p>
        <a:p>
          <a:pPr algn="l"/>
          <a:r>
            <a:rPr lang="en-US" sz="950" b="0" dirty="0">
              <a:latin typeface="DengXian" panose="020B0503020204020204" pitchFamily="2" charset="-122"/>
              <a:ea typeface="DengXian" panose="020B0503020204020204" pitchFamily="2" charset="-122"/>
            </a:rPr>
            <a:t>2. Improved DCS client satisfaction</a:t>
          </a:r>
        </a:p>
        <a:p>
          <a:pPr algn="l"/>
          <a:r>
            <a:rPr lang="en-US" sz="950" b="0" dirty="0">
              <a:latin typeface="DengXian" panose="020B0503020204020204" pitchFamily="2" charset="-122"/>
              <a:ea typeface="DengXian" panose="020B0503020204020204" pitchFamily="2" charset="-122"/>
            </a:rPr>
            <a:t>3. Members and partners refer to / engage DCS </a:t>
          </a:r>
          <a:r>
            <a:rPr lang="en-US" sz="950" b="0" dirty="0">
              <a:solidFill>
                <a:schemeClr val="bg1"/>
              </a:solidFill>
              <a:latin typeface="DengXian" panose="020B0503020204020204" pitchFamily="2" charset="-122"/>
              <a:ea typeface="DengXian" panose="020B0503020204020204" pitchFamily="2" charset="-122"/>
            </a:rPr>
            <a:t>(</a:t>
          </a:r>
          <a:r>
            <a:rPr lang="en-US" sz="950" b="0" dirty="0">
              <a:latin typeface="DengXian" panose="020B0503020204020204" pitchFamily="2" charset="-122"/>
              <a:ea typeface="DengXian" panose="020B0503020204020204" pitchFamily="2" charset="-122"/>
            </a:rPr>
            <a:t># referrals/ calls to DCS) </a:t>
          </a:r>
        </a:p>
        <a:p>
          <a:pPr algn="l"/>
          <a:r>
            <a:rPr lang="en-US" sz="950" b="0" dirty="0">
              <a:solidFill>
                <a:schemeClr val="bg1"/>
              </a:solidFill>
              <a:latin typeface="DengXian" panose="020B0503020204020204" pitchFamily="2" charset="-122"/>
              <a:ea typeface="DengXian" panose="020B0503020204020204" pitchFamily="2" charset="-122"/>
            </a:rPr>
            <a:t>2. &amp; 3. Caregivers reduced burden &amp; satisfaction with services, PLWD increased QOL</a:t>
          </a:r>
        </a:p>
        <a:p>
          <a:pPr algn="l"/>
          <a:r>
            <a:rPr lang="en-US" sz="950" b="0" dirty="0">
              <a:solidFill>
                <a:schemeClr val="bg1"/>
              </a:solidFill>
              <a:latin typeface="DengXian" panose="020B0503020204020204" pitchFamily="2" charset="-122"/>
              <a:ea typeface="DengXian" panose="020B0503020204020204" pitchFamily="2" charset="-122"/>
            </a:rPr>
            <a:t>4. Tribal adoption of scorecards (</a:t>
          </a:r>
          <a:r>
            <a:rPr lang="en-US" sz="950" b="0" dirty="0">
              <a:latin typeface="DengXian" panose="020B0503020204020204" pitchFamily="2" charset="-122"/>
              <a:ea typeface="DengXian" panose="020B0503020204020204" pitchFamily="2" charset="-122"/>
            </a:rPr>
            <a:t># tribes using scorecard)</a:t>
          </a:r>
        </a:p>
      </dgm:t>
    </dgm:pt>
    <dgm:pt modelId="{35E6585A-6490-4BD1-BDAE-F877B68C6FE7}" type="parTrans" cxnId="{20FB960A-B567-41FF-B2F7-6F599585DEA3}">
      <dgm:prSet/>
      <dgm:spPr/>
      <dgm:t>
        <a:bodyPr/>
        <a:lstStyle/>
        <a:p>
          <a:endParaRPr lang="en-US" sz="1100"/>
        </a:p>
      </dgm:t>
    </dgm:pt>
    <dgm:pt modelId="{73F5B026-94EF-42E2-8779-549E7BB9D534}" type="sibTrans" cxnId="{20FB960A-B567-41FF-B2F7-6F599585DEA3}">
      <dgm:prSet custT="1"/>
      <dgm:spPr/>
      <dgm:t>
        <a:bodyPr/>
        <a:lstStyle/>
        <a:p>
          <a:endParaRPr lang="en-US" sz="1100"/>
        </a:p>
      </dgm:t>
    </dgm:pt>
    <dgm:pt modelId="{B0444E99-EB11-43A8-8078-F3EACC5DFB01}">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1000" b="0" dirty="0">
              <a:latin typeface="DengXian" panose="020B0503020204020204" pitchFamily="2" charset="-122"/>
              <a:ea typeface="DengXian" panose="020B0503020204020204" pitchFamily="2" charset="-122"/>
            </a:rPr>
            <a:t>Sustainable network of education, referral, person-centered services for tribal members with ADRD and caregivers</a:t>
          </a:r>
          <a:br>
            <a:rPr lang="en-US" sz="1000" b="0" dirty="0">
              <a:latin typeface="DengXian" panose="020B0503020204020204" pitchFamily="2" charset="-122"/>
              <a:ea typeface="DengXian" panose="020B0503020204020204" pitchFamily="2" charset="-122"/>
            </a:rPr>
          </a:br>
          <a:endParaRPr lang="en-US" sz="1000" b="0" dirty="0">
            <a:latin typeface="DengXian" panose="020B0503020204020204" pitchFamily="2" charset="-122"/>
            <a:ea typeface="DengXian" panose="020B0503020204020204" pitchFamily="2" charset="-122"/>
          </a:endParaRPr>
        </a:p>
        <a:p>
          <a:pPr algn="l"/>
          <a:r>
            <a:rPr lang="en-US" sz="1000" b="0" dirty="0">
              <a:latin typeface="DengXian" panose="020B0503020204020204" pitchFamily="2" charset="-122"/>
              <a:ea typeface="DengXian" panose="020B0503020204020204" pitchFamily="2" charset="-122"/>
            </a:rPr>
            <a:t>Reduce health disparities and inequities w/in home and community-based services (HCBS) programs for people with dementia</a:t>
          </a:r>
          <a:br>
            <a:rPr lang="en-US" sz="1000" b="0" dirty="0">
              <a:latin typeface="DengXian" panose="020B0503020204020204" pitchFamily="2" charset="-122"/>
              <a:ea typeface="DengXian" panose="020B0503020204020204" pitchFamily="2" charset="-122"/>
            </a:rPr>
          </a:br>
          <a:endParaRPr lang="en-US" sz="1000" b="0" dirty="0">
            <a:latin typeface="DengXian" panose="020B0503020204020204" pitchFamily="2" charset="-122"/>
            <a:ea typeface="DengXian" panose="020B0503020204020204" pitchFamily="2" charset="-122"/>
          </a:endParaRPr>
        </a:p>
        <a:p>
          <a:pPr algn="l"/>
          <a:r>
            <a:rPr lang="en-US" sz="1000" b="0" dirty="0">
              <a:solidFill>
                <a:schemeClr val="bg1"/>
              </a:solidFill>
              <a:latin typeface="DengXian" panose="020B0503020204020204" pitchFamily="2" charset="-122"/>
              <a:ea typeface="DengXian" panose="020B0503020204020204" pitchFamily="2" charset="-122"/>
            </a:rPr>
            <a:t>Increased tribal leadership awareness of ADRD sig &amp; support of programs</a:t>
          </a:r>
          <a:endParaRPr lang="en-US" sz="1000" b="0" dirty="0">
            <a:latin typeface="DengXian" panose="020B0503020204020204" pitchFamily="2" charset="-122"/>
            <a:ea typeface="DengXian" panose="020B0503020204020204" pitchFamily="2" charset="-122"/>
          </a:endParaRPr>
        </a:p>
      </dgm:t>
    </dgm:pt>
    <dgm:pt modelId="{3F6BF9B6-69C3-4600-904C-37498DE6D7BC}" type="parTrans" cxnId="{7808ACCA-FB75-44B3-9720-E2D46377892A}">
      <dgm:prSet/>
      <dgm:spPr/>
      <dgm:t>
        <a:bodyPr/>
        <a:lstStyle/>
        <a:p>
          <a:endParaRPr lang="en-US" sz="1100"/>
        </a:p>
      </dgm:t>
    </dgm:pt>
    <dgm:pt modelId="{C5FD89C6-F33F-4887-AEC5-F58A1682D60C}" type="sibTrans" cxnId="{7808ACCA-FB75-44B3-9720-E2D46377892A}">
      <dgm:prSet/>
      <dgm:spPr/>
      <dgm:t>
        <a:bodyPr/>
        <a:lstStyle/>
        <a:p>
          <a:endParaRPr lang="en-US" sz="1100"/>
        </a:p>
      </dgm:t>
    </dgm:pt>
    <dgm:pt modelId="{503F786A-F890-4B39-85A3-E838BF60255E}">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marL="0" indent="0">
            <a:buNone/>
          </a:pPr>
          <a:r>
            <a:rPr lang="en-US" sz="1000" b="0" dirty="0">
              <a:solidFill>
                <a:schemeClr val="bg1"/>
              </a:solidFill>
              <a:latin typeface="DengXian" panose="020B0503020204020204" pitchFamily="2" charset="-122"/>
              <a:ea typeface="DengXian" panose="020B0503020204020204" pitchFamily="2" charset="-122"/>
            </a:rPr>
            <a:t>2. DCS staff increased knowledge working with tribal populations &amp; satisfaction with training</a:t>
          </a:r>
        </a:p>
      </dgm:t>
    </dgm:pt>
    <dgm:pt modelId="{226BD319-650A-4648-8499-6947C4709FA2}" type="parTrans" cxnId="{E4B3E307-19E8-4AED-94E4-9B4C08227C67}">
      <dgm:prSet/>
      <dgm:spPr/>
      <dgm:t>
        <a:bodyPr/>
        <a:lstStyle/>
        <a:p>
          <a:endParaRPr lang="en-US"/>
        </a:p>
      </dgm:t>
    </dgm:pt>
    <dgm:pt modelId="{EA38961E-99DB-4002-9FC7-4A9C1CF65045}" type="sibTrans" cxnId="{E4B3E307-19E8-4AED-94E4-9B4C08227C67}">
      <dgm:prSet/>
      <dgm:spPr/>
      <dgm:t>
        <a:bodyPr/>
        <a:lstStyle/>
        <a:p>
          <a:endParaRPr lang="en-US"/>
        </a:p>
      </dgm:t>
    </dgm:pt>
    <dgm:pt modelId="{1364BE54-5C08-449F-996E-CE61A25F035B}">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marL="0" indent="0">
            <a:buNone/>
          </a:pPr>
          <a:r>
            <a:rPr lang="en-US" sz="1000" b="0" dirty="0">
              <a:solidFill>
                <a:schemeClr val="bg1"/>
              </a:solidFill>
              <a:latin typeface="DengXian" panose="020B0503020204020204" pitchFamily="2" charset="-122"/>
              <a:ea typeface="DengXian" panose="020B0503020204020204" pitchFamily="2" charset="-122"/>
            </a:rPr>
            <a:t>3. Community partner increased ADRD knowledge, attitude, behavior; satisfaction</a:t>
          </a:r>
        </a:p>
      </dgm:t>
    </dgm:pt>
    <dgm:pt modelId="{B89B1DC3-36C6-47C0-AA3B-4A7DF08E6209}" type="parTrans" cxnId="{B9D86465-E7C2-469D-BED6-60E7C8C1F090}">
      <dgm:prSet/>
      <dgm:spPr/>
      <dgm:t>
        <a:bodyPr/>
        <a:lstStyle/>
        <a:p>
          <a:endParaRPr lang="en-US"/>
        </a:p>
      </dgm:t>
    </dgm:pt>
    <dgm:pt modelId="{952D2E68-E561-433C-89F9-49923D256C99}" type="sibTrans" cxnId="{B9D86465-E7C2-469D-BED6-60E7C8C1F090}">
      <dgm:prSet/>
      <dgm:spPr/>
      <dgm:t>
        <a:bodyPr/>
        <a:lstStyle/>
        <a:p>
          <a:endParaRPr lang="en-US"/>
        </a:p>
      </dgm:t>
    </dgm:pt>
    <dgm:pt modelId="{1703B8C1-AD4A-4917-8161-AC27432A5DED}">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marL="0" indent="0">
            <a:buNone/>
          </a:pPr>
          <a:r>
            <a:rPr lang="en-US" sz="1000" b="0" dirty="0">
              <a:solidFill>
                <a:schemeClr val="bg1"/>
              </a:solidFill>
              <a:latin typeface="DengXian" panose="020B0503020204020204" pitchFamily="2" charset="-122"/>
              <a:ea typeface="DengXian" panose="020B0503020204020204" pitchFamily="2" charset="-122"/>
            </a:rPr>
            <a:t>4. Awareness and satisfaction with scorecard measures (DCS), satisfaction with scorecard training  </a:t>
          </a:r>
        </a:p>
      </dgm:t>
    </dgm:pt>
    <dgm:pt modelId="{560F56BE-6E36-4A1E-B414-E9C1F8D772B2}" type="parTrans" cxnId="{112D9558-D95C-442C-8E00-7540C32EF663}">
      <dgm:prSet/>
      <dgm:spPr/>
      <dgm:t>
        <a:bodyPr/>
        <a:lstStyle/>
        <a:p>
          <a:endParaRPr lang="en-US"/>
        </a:p>
      </dgm:t>
    </dgm:pt>
    <dgm:pt modelId="{C3C457FB-93DE-4824-B315-80CD2ACD9449}" type="sibTrans" cxnId="{112D9558-D95C-442C-8E00-7540C32EF663}">
      <dgm:prSet/>
      <dgm:spPr/>
      <dgm:t>
        <a:bodyPr/>
        <a:lstStyle/>
        <a:p>
          <a:endParaRPr lang="en-US"/>
        </a:p>
      </dgm:t>
    </dgm:pt>
    <dgm:pt modelId="{9D587896-1034-4088-9E73-3FA801134B59}" type="pres">
      <dgm:prSet presAssocID="{918EACAE-753D-47DA-B097-ED66D56A7CAC}" presName="Name0" presStyleCnt="0">
        <dgm:presLayoutVars>
          <dgm:dir/>
          <dgm:resizeHandles val="exact"/>
        </dgm:presLayoutVars>
      </dgm:prSet>
      <dgm:spPr/>
    </dgm:pt>
    <dgm:pt modelId="{89961265-AE37-405B-84B3-463479EFD6F5}" type="pres">
      <dgm:prSet presAssocID="{896ADA33-622E-415C-A859-3DC800CF3BC3}" presName="node" presStyleLbl="node1" presStyleIdx="0" presStyleCnt="6" custScaleX="2000000">
        <dgm:presLayoutVars>
          <dgm:bulletEnabled val="1"/>
        </dgm:presLayoutVars>
      </dgm:prSet>
      <dgm:spPr/>
    </dgm:pt>
    <dgm:pt modelId="{45FCCB36-E7D1-4A51-980F-49A9FB648DF6}" type="pres">
      <dgm:prSet presAssocID="{927F187F-8B61-4749-90DC-258DA34F5747}" presName="sibTrans" presStyleLbl="sibTrans2D1" presStyleIdx="0" presStyleCnt="5"/>
      <dgm:spPr/>
    </dgm:pt>
    <dgm:pt modelId="{E3026F3F-05FD-4A16-804B-37A3AF967613}" type="pres">
      <dgm:prSet presAssocID="{927F187F-8B61-4749-90DC-258DA34F5747}" presName="connectorText" presStyleLbl="sibTrans2D1" presStyleIdx="0" presStyleCnt="5"/>
      <dgm:spPr/>
    </dgm:pt>
    <dgm:pt modelId="{AD0E4722-47EE-4657-BA16-AD50307EF8DE}" type="pres">
      <dgm:prSet presAssocID="{DC3DF126-2559-4054-987E-FD30A1D67243}" presName="node" presStyleLbl="node1" presStyleIdx="1" presStyleCnt="6" custScaleX="2000000">
        <dgm:presLayoutVars>
          <dgm:bulletEnabled val="1"/>
        </dgm:presLayoutVars>
      </dgm:prSet>
      <dgm:spPr/>
    </dgm:pt>
    <dgm:pt modelId="{A3F0B028-263F-469A-9725-619E7F728922}" type="pres">
      <dgm:prSet presAssocID="{99740FE7-5ACF-495A-B157-A2BF2E6D243F}" presName="sibTrans" presStyleLbl="sibTrans2D1" presStyleIdx="1" presStyleCnt="5"/>
      <dgm:spPr/>
    </dgm:pt>
    <dgm:pt modelId="{B821ACD4-30CE-48D2-8C49-6B5FD043BADE}" type="pres">
      <dgm:prSet presAssocID="{99740FE7-5ACF-495A-B157-A2BF2E6D243F}" presName="connectorText" presStyleLbl="sibTrans2D1" presStyleIdx="1" presStyleCnt="5"/>
      <dgm:spPr/>
    </dgm:pt>
    <dgm:pt modelId="{AF09CF1C-CD29-4B16-AD18-15DED6318163}" type="pres">
      <dgm:prSet presAssocID="{43A7FE30-F966-499D-8AE0-C75DD0274A4A}" presName="node" presStyleLbl="node1" presStyleIdx="2" presStyleCnt="6" custScaleX="2000000">
        <dgm:presLayoutVars>
          <dgm:bulletEnabled val="1"/>
        </dgm:presLayoutVars>
      </dgm:prSet>
      <dgm:spPr/>
    </dgm:pt>
    <dgm:pt modelId="{208BBCD2-D497-4E3D-A0DD-00F5E93E75B9}" type="pres">
      <dgm:prSet presAssocID="{BE52CA90-E35D-473B-AF79-75CE79458AE5}" presName="sibTrans" presStyleLbl="sibTrans2D1" presStyleIdx="2" presStyleCnt="5"/>
      <dgm:spPr/>
    </dgm:pt>
    <dgm:pt modelId="{ADA989A6-336B-454F-A9B8-D2153383DBAB}" type="pres">
      <dgm:prSet presAssocID="{BE52CA90-E35D-473B-AF79-75CE79458AE5}" presName="connectorText" presStyleLbl="sibTrans2D1" presStyleIdx="2" presStyleCnt="5"/>
      <dgm:spPr/>
    </dgm:pt>
    <dgm:pt modelId="{7F6BDFE5-505A-4D76-ADEE-FE4175036694}" type="pres">
      <dgm:prSet presAssocID="{958290BC-0679-4B22-9A20-AADA163970A5}" presName="node" presStyleLbl="node1" presStyleIdx="3" presStyleCnt="6" custScaleX="2000000">
        <dgm:presLayoutVars>
          <dgm:bulletEnabled val="1"/>
        </dgm:presLayoutVars>
      </dgm:prSet>
      <dgm:spPr/>
    </dgm:pt>
    <dgm:pt modelId="{8C61E85D-B0F7-47A4-9F99-9FBB19BA563F}" type="pres">
      <dgm:prSet presAssocID="{695C35C8-1C2A-41FB-9D86-7F2B173A5995}" presName="sibTrans" presStyleLbl="sibTrans2D1" presStyleIdx="3" presStyleCnt="5"/>
      <dgm:spPr/>
    </dgm:pt>
    <dgm:pt modelId="{D210F826-7F90-4146-971E-4E05F88971FC}" type="pres">
      <dgm:prSet presAssocID="{695C35C8-1C2A-41FB-9D86-7F2B173A5995}" presName="connectorText" presStyleLbl="sibTrans2D1" presStyleIdx="3" presStyleCnt="5"/>
      <dgm:spPr/>
    </dgm:pt>
    <dgm:pt modelId="{6E0598E9-C198-4694-9D21-982E7A60B1FE}" type="pres">
      <dgm:prSet presAssocID="{245BC39A-F3AE-418C-B44E-004A5DA15984}" presName="node" presStyleLbl="node1" presStyleIdx="4" presStyleCnt="6" custScaleX="2000000">
        <dgm:presLayoutVars>
          <dgm:bulletEnabled val="1"/>
        </dgm:presLayoutVars>
      </dgm:prSet>
      <dgm:spPr/>
    </dgm:pt>
    <dgm:pt modelId="{B2421780-23C8-4F84-90AF-67C18A55B199}" type="pres">
      <dgm:prSet presAssocID="{73F5B026-94EF-42E2-8779-549E7BB9D534}" presName="sibTrans" presStyleLbl="sibTrans2D1" presStyleIdx="4" presStyleCnt="5"/>
      <dgm:spPr/>
    </dgm:pt>
    <dgm:pt modelId="{1FE13324-46D0-4943-8565-1D67729FE244}" type="pres">
      <dgm:prSet presAssocID="{73F5B026-94EF-42E2-8779-549E7BB9D534}" presName="connectorText" presStyleLbl="sibTrans2D1" presStyleIdx="4" presStyleCnt="5"/>
      <dgm:spPr/>
    </dgm:pt>
    <dgm:pt modelId="{CE269CDA-4091-402D-864D-8D37848F3C41}" type="pres">
      <dgm:prSet presAssocID="{B0444E99-EB11-43A8-8078-F3EACC5DFB01}" presName="node" presStyleLbl="node1" presStyleIdx="5" presStyleCnt="6" custScaleX="2000000">
        <dgm:presLayoutVars>
          <dgm:bulletEnabled val="1"/>
        </dgm:presLayoutVars>
      </dgm:prSet>
      <dgm:spPr/>
    </dgm:pt>
  </dgm:ptLst>
  <dgm:cxnLst>
    <dgm:cxn modelId="{E4B3E307-19E8-4AED-94E4-9B4C08227C67}" srcId="{958290BC-0679-4B22-9A20-AADA163970A5}" destId="{503F786A-F890-4B39-85A3-E838BF60255E}" srcOrd="0" destOrd="0" parTransId="{226BD319-650A-4648-8499-6947C4709FA2}" sibTransId="{EA38961E-99DB-4002-9FC7-4A9C1CF65045}"/>
    <dgm:cxn modelId="{C6F03C09-58FA-4963-95F9-5F5C49C83C48}" type="presOf" srcId="{43A7FE30-F966-499D-8AE0-C75DD0274A4A}" destId="{AF09CF1C-CD29-4B16-AD18-15DED6318163}" srcOrd="0" destOrd="0" presId="urn:microsoft.com/office/officeart/2005/8/layout/process1"/>
    <dgm:cxn modelId="{20FB960A-B567-41FF-B2F7-6F599585DEA3}" srcId="{918EACAE-753D-47DA-B097-ED66D56A7CAC}" destId="{245BC39A-F3AE-418C-B44E-004A5DA15984}" srcOrd="4" destOrd="0" parTransId="{35E6585A-6490-4BD1-BDAE-F877B68C6FE7}" sibTransId="{73F5B026-94EF-42E2-8779-549E7BB9D534}"/>
    <dgm:cxn modelId="{311DF60E-C55B-4595-86F6-BB12112BFFE9}" type="presOf" srcId="{1364BE54-5C08-449F-996E-CE61A25F035B}" destId="{7F6BDFE5-505A-4D76-ADEE-FE4175036694}" srcOrd="0" destOrd="2" presId="urn:microsoft.com/office/officeart/2005/8/layout/process1"/>
    <dgm:cxn modelId="{77A0D110-E4DF-4C91-96F3-EA99F34EB70D}" type="presOf" srcId="{1703B8C1-AD4A-4917-8161-AC27432A5DED}" destId="{7F6BDFE5-505A-4D76-ADEE-FE4175036694}" srcOrd="0" destOrd="3" presId="urn:microsoft.com/office/officeart/2005/8/layout/process1"/>
    <dgm:cxn modelId="{F84EBB17-FE71-4315-B571-080ADCA1E3A5}" type="presOf" srcId="{896ADA33-622E-415C-A859-3DC800CF3BC3}" destId="{89961265-AE37-405B-84B3-463479EFD6F5}" srcOrd="0" destOrd="0" presId="urn:microsoft.com/office/officeart/2005/8/layout/process1"/>
    <dgm:cxn modelId="{9527021C-3553-4B1E-9908-4AD440C14D26}" type="presOf" srcId="{245BC39A-F3AE-418C-B44E-004A5DA15984}" destId="{6E0598E9-C198-4694-9D21-982E7A60B1FE}" srcOrd="0" destOrd="0" presId="urn:microsoft.com/office/officeart/2005/8/layout/process1"/>
    <dgm:cxn modelId="{0E1D675F-592C-4771-A4A3-9C6A6464ADF9}" type="presOf" srcId="{B0444E99-EB11-43A8-8078-F3EACC5DFB01}" destId="{CE269CDA-4091-402D-864D-8D37848F3C41}" srcOrd="0" destOrd="0" presId="urn:microsoft.com/office/officeart/2005/8/layout/process1"/>
    <dgm:cxn modelId="{0AED915F-20C3-4E4A-8C68-9126877EDE89}" type="presOf" srcId="{BE52CA90-E35D-473B-AF79-75CE79458AE5}" destId="{208BBCD2-D497-4E3D-A0DD-00F5E93E75B9}" srcOrd="0" destOrd="0" presId="urn:microsoft.com/office/officeart/2005/8/layout/process1"/>
    <dgm:cxn modelId="{9D519042-9463-4D01-BDD4-BD706A835605}" type="presOf" srcId="{73F5B026-94EF-42E2-8779-549E7BB9D534}" destId="{B2421780-23C8-4F84-90AF-67C18A55B199}" srcOrd="0" destOrd="0" presId="urn:microsoft.com/office/officeart/2005/8/layout/process1"/>
    <dgm:cxn modelId="{32042144-E286-4C33-8B26-CF9E33C1C320}" type="presOf" srcId="{927F187F-8B61-4749-90DC-258DA34F5747}" destId="{E3026F3F-05FD-4A16-804B-37A3AF967613}" srcOrd="1" destOrd="0" presId="urn:microsoft.com/office/officeart/2005/8/layout/process1"/>
    <dgm:cxn modelId="{5950AF64-9B42-4D26-B12A-E5C89CCEFFB1}" type="presOf" srcId="{BE52CA90-E35D-473B-AF79-75CE79458AE5}" destId="{ADA989A6-336B-454F-A9B8-D2153383DBAB}" srcOrd="1" destOrd="0" presId="urn:microsoft.com/office/officeart/2005/8/layout/process1"/>
    <dgm:cxn modelId="{B9D86465-E7C2-469D-BED6-60E7C8C1F090}" srcId="{958290BC-0679-4B22-9A20-AADA163970A5}" destId="{1364BE54-5C08-449F-996E-CE61A25F035B}" srcOrd="1" destOrd="0" parTransId="{B89B1DC3-36C6-47C0-AA3B-4A7DF08E6209}" sibTransId="{952D2E68-E561-433C-89F9-49923D256C99}"/>
    <dgm:cxn modelId="{A20B0248-390D-43B6-AABE-7239A4C8EDF8}" type="presOf" srcId="{99740FE7-5ACF-495A-B157-A2BF2E6D243F}" destId="{A3F0B028-263F-469A-9725-619E7F728922}" srcOrd="0" destOrd="0" presId="urn:microsoft.com/office/officeart/2005/8/layout/process1"/>
    <dgm:cxn modelId="{112D9558-D95C-442C-8E00-7540C32EF663}" srcId="{958290BC-0679-4B22-9A20-AADA163970A5}" destId="{1703B8C1-AD4A-4917-8161-AC27432A5DED}" srcOrd="2" destOrd="0" parTransId="{560F56BE-6E36-4A1E-B414-E9C1F8D772B2}" sibTransId="{C3C457FB-93DE-4824-B315-80CD2ACD9449}"/>
    <dgm:cxn modelId="{C3A69D87-72BA-4B1F-9F67-CED5A18D7C0F}" type="presOf" srcId="{918EACAE-753D-47DA-B097-ED66D56A7CAC}" destId="{9D587896-1034-4088-9E73-3FA801134B59}" srcOrd="0" destOrd="0" presId="urn:microsoft.com/office/officeart/2005/8/layout/process1"/>
    <dgm:cxn modelId="{6FC80D89-B888-415A-970E-DDAEE2AF6C63}" srcId="{918EACAE-753D-47DA-B097-ED66D56A7CAC}" destId="{896ADA33-622E-415C-A859-3DC800CF3BC3}" srcOrd="0" destOrd="0" parTransId="{78912EDF-C179-4D88-9F5F-931DFFF8CE2B}" sibTransId="{927F187F-8B61-4749-90DC-258DA34F5747}"/>
    <dgm:cxn modelId="{A9EE788B-BB25-4080-9587-A1B1FAABEE7E}" type="presOf" srcId="{99740FE7-5ACF-495A-B157-A2BF2E6D243F}" destId="{B821ACD4-30CE-48D2-8C49-6B5FD043BADE}" srcOrd="1" destOrd="0" presId="urn:microsoft.com/office/officeart/2005/8/layout/process1"/>
    <dgm:cxn modelId="{E7038E95-1CD7-4970-AE82-80CB15B87CFF}" type="presOf" srcId="{DC3DF126-2559-4054-987E-FD30A1D67243}" destId="{AD0E4722-47EE-4657-BA16-AD50307EF8DE}" srcOrd="0" destOrd="0" presId="urn:microsoft.com/office/officeart/2005/8/layout/process1"/>
    <dgm:cxn modelId="{ABFE089B-0E90-4866-9856-80A742026F23}" srcId="{918EACAE-753D-47DA-B097-ED66D56A7CAC}" destId="{958290BC-0679-4B22-9A20-AADA163970A5}" srcOrd="3" destOrd="0" parTransId="{81676283-5ABA-48E5-83E9-D29D5E62B712}" sibTransId="{695C35C8-1C2A-41FB-9D86-7F2B173A5995}"/>
    <dgm:cxn modelId="{308A979D-20F6-43BC-9C7A-0DCCDE17A378}" type="presOf" srcId="{695C35C8-1C2A-41FB-9D86-7F2B173A5995}" destId="{D210F826-7F90-4146-971E-4E05F88971FC}" srcOrd="1" destOrd="0" presId="urn:microsoft.com/office/officeart/2005/8/layout/process1"/>
    <dgm:cxn modelId="{5DF71CAC-E6D5-434A-AFF7-11F1426BF071}" type="presOf" srcId="{503F786A-F890-4B39-85A3-E838BF60255E}" destId="{7F6BDFE5-505A-4D76-ADEE-FE4175036694}" srcOrd="0" destOrd="1" presId="urn:microsoft.com/office/officeart/2005/8/layout/process1"/>
    <dgm:cxn modelId="{39569EB3-4224-4AED-8C13-DFDA551CF0A9}" type="presOf" srcId="{958290BC-0679-4B22-9A20-AADA163970A5}" destId="{7F6BDFE5-505A-4D76-ADEE-FE4175036694}" srcOrd="0" destOrd="0" presId="urn:microsoft.com/office/officeart/2005/8/layout/process1"/>
    <dgm:cxn modelId="{7808ACCA-FB75-44B3-9720-E2D46377892A}" srcId="{918EACAE-753D-47DA-B097-ED66D56A7CAC}" destId="{B0444E99-EB11-43A8-8078-F3EACC5DFB01}" srcOrd="5" destOrd="0" parTransId="{3F6BF9B6-69C3-4600-904C-37498DE6D7BC}" sibTransId="{C5FD89C6-F33F-4887-AEC5-F58A1682D60C}"/>
    <dgm:cxn modelId="{2A2D6BCD-DB7B-46BD-BF8F-543039BC0F8A}" srcId="{918EACAE-753D-47DA-B097-ED66D56A7CAC}" destId="{43A7FE30-F966-499D-8AE0-C75DD0274A4A}" srcOrd="2" destOrd="0" parTransId="{3E610F6A-218B-4419-93F7-B306322F6F3D}" sibTransId="{BE52CA90-E35D-473B-AF79-75CE79458AE5}"/>
    <dgm:cxn modelId="{C12D84CF-6075-437C-B38C-ABF2B3AE22C9}" type="presOf" srcId="{73F5B026-94EF-42E2-8779-549E7BB9D534}" destId="{1FE13324-46D0-4943-8565-1D67729FE244}" srcOrd="1" destOrd="0" presId="urn:microsoft.com/office/officeart/2005/8/layout/process1"/>
    <dgm:cxn modelId="{B758CDD5-26DB-4F61-95B2-83F36D3B35B7}" type="presOf" srcId="{927F187F-8B61-4749-90DC-258DA34F5747}" destId="{45FCCB36-E7D1-4A51-980F-49A9FB648DF6}" srcOrd="0" destOrd="0" presId="urn:microsoft.com/office/officeart/2005/8/layout/process1"/>
    <dgm:cxn modelId="{B8D4CBE8-58BC-4172-8F4A-E76AD494912A}" type="presOf" srcId="{695C35C8-1C2A-41FB-9D86-7F2B173A5995}" destId="{8C61E85D-B0F7-47A4-9F99-9FBB19BA563F}" srcOrd="0" destOrd="0" presId="urn:microsoft.com/office/officeart/2005/8/layout/process1"/>
    <dgm:cxn modelId="{AFD66CEE-A5D5-48B0-A53A-7EBEEE1D01A7}" srcId="{918EACAE-753D-47DA-B097-ED66D56A7CAC}" destId="{DC3DF126-2559-4054-987E-FD30A1D67243}" srcOrd="1" destOrd="0" parTransId="{D0F8D335-FABA-49DF-B78D-B89D103DC6DF}" sibTransId="{99740FE7-5ACF-495A-B157-A2BF2E6D243F}"/>
    <dgm:cxn modelId="{B3072D26-B630-4813-BC6B-CA4873A5CD0A}" type="presParOf" srcId="{9D587896-1034-4088-9E73-3FA801134B59}" destId="{89961265-AE37-405B-84B3-463479EFD6F5}" srcOrd="0" destOrd="0" presId="urn:microsoft.com/office/officeart/2005/8/layout/process1"/>
    <dgm:cxn modelId="{866751A5-D6AF-48F2-9F34-C2FF4FDCF63A}" type="presParOf" srcId="{9D587896-1034-4088-9E73-3FA801134B59}" destId="{45FCCB36-E7D1-4A51-980F-49A9FB648DF6}" srcOrd="1" destOrd="0" presId="urn:microsoft.com/office/officeart/2005/8/layout/process1"/>
    <dgm:cxn modelId="{05E68709-F28A-4BD7-A167-BF2FC4984440}" type="presParOf" srcId="{45FCCB36-E7D1-4A51-980F-49A9FB648DF6}" destId="{E3026F3F-05FD-4A16-804B-37A3AF967613}" srcOrd="0" destOrd="0" presId="urn:microsoft.com/office/officeart/2005/8/layout/process1"/>
    <dgm:cxn modelId="{F9E0E21D-1A3C-4406-BA88-437DECB100B4}" type="presParOf" srcId="{9D587896-1034-4088-9E73-3FA801134B59}" destId="{AD0E4722-47EE-4657-BA16-AD50307EF8DE}" srcOrd="2" destOrd="0" presId="urn:microsoft.com/office/officeart/2005/8/layout/process1"/>
    <dgm:cxn modelId="{A8BBB970-BBF5-4604-8E29-60939E91EF2C}" type="presParOf" srcId="{9D587896-1034-4088-9E73-3FA801134B59}" destId="{A3F0B028-263F-469A-9725-619E7F728922}" srcOrd="3" destOrd="0" presId="urn:microsoft.com/office/officeart/2005/8/layout/process1"/>
    <dgm:cxn modelId="{6186146E-8961-42BE-BCC5-1CF6C90EF863}" type="presParOf" srcId="{A3F0B028-263F-469A-9725-619E7F728922}" destId="{B821ACD4-30CE-48D2-8C49-6B5FD043BADE}" srcOrd="0" destOrd="0" presId="urn:microsoft.com/office/officeart/2005/8/layout/process1"/>
    <dgm:cxn modelId="{822B990A-6AA4-4643-A1F4-74B920BD564E}" type="presParOf" srcId="{9D587896-1034-4088-9E73-3FA801134B59}" destId="{AF09CF1C-CD29-4B16-AD18-15DED6318163}" srcOrd="4" destOrd="0" presId="urn:microsoft.com/office/officeart/2005/8/layout/process1"/>
    <dgm:cxn modelId="{22954AD4-5790-4100-B9B4-C783BB69188B}" type="presParOf" srcId="{9D587896-1034-4088-9E73-3FA801134B59}" destId="{208BBCD2-D497-4E3D-A0DD-00F5E93E75B9}" srcOrd="5" destOrd="0" presId="urn:microsoft.com/office/officeart/2005/8/layout/process1"/>
    <dgm:cxn modelId="{D125DE47-FE85-4A62-A45F-C3F1EA6B894A}" type="presParOf" srcId="{208BBCD2-D497-4E3D-A0DD-00F5E93E75B9}" destId="{ADA989A6-336B-454F-A9B8-D2153383DBAB}" srcOrd="0" destOrd="0" presId="urn:microsoft.com/office/officeart/2005/8/layout/process1"/>
    <dgm:cxn modelId="{23C85B2B-ED81-4795-B54A-9F99672B1A74}" type="presParOf" srcId="{9D587896-1034-4088-9E73-3FA801134B59}" destId="{7F6BDFE5-505A-4D76-ADEE-FE4175036694}" srcOrd="6" destOrd="0" presId="urn:microsoft.com/office/officeart/2005/8/layout/process1"/>
    <dgm:cxn modelId="{AACF3F2F-11FA-4C30-98C9-17A42C217164}" type="presParOf" srcId="{9D587896-1034-4088-9E73-3FA801134B59}" destId="{8C61E85D-B0F7-47A4-9F99-9FBB19BA563F}" srcOrd="7" destOrd="0" presId="urn:microsoft.com/office/officeart/2005/8/layout/process1"/>
    <dgm:cxn modelId="{BE48CD62-8E5F-49B6-9918-934D1A93F7CE}" type="presParOf" srcId="{8C61E85D-B0F7-47A4-9F99-9FBB19BA563F}" destId="{D210F826-7F90-4146-971E-4E05F88971FC}" srcOrd="0" destOrd="0" presId="urn:microsoft.com/office/officeart/2005/8/layout/process1"/>
    <dgm:cxn modelId="{E6109DEA-D4C8-4307-8148-AB70CD551E28}" type="presParOf" srcId="{9D587896-1034-4088-9E73-3FA801134B59}" destId="{6E0598E9-C198-4694-9D21-982E7A60B1FE}" srcOrd="8" destOrd="0" presId="urn:microsoft.com/office/officeart/2005/8/layout/process1"/>
    <dgm:cxn modelId="{82F8797B-4131-45CC-8102-FD24CE79C364}" type="presParOf" srcId="{9D587896-1034-4088-9E73-3FA801134B59}" destId="{B2421780-23C8-4F84-90AF-67C18A55B199}" srcOrd="9" destOrd="0" presId="urn:microsoft.com/office/officeart/2005/8/layout/process1"/>
    <dgm:cxn modelId="{39D4F691-BFB1-4715-9516-F97451CF795F}" type="presParOf" srcId="{B2421780-23C8-4F84-90AF-67C18A55B199}" destId="{1FE13324-46D0-4943-8565-1D67729FE244}" srcOrd="0" destOrd="0" presId="urn:microsoft.com/office/officeart/2005/8/layout/process1"/>
    <dgm:cxn modelId="{28A37FED-DA7C-410E-9E55-14C74E8A0879}" type="presParOf" srcId="{9D587896-1034-4088-9E73-3FA801134B59}" destId="{CE269CDA-4091-402D-864D-8D37848F3C41}" srcOrd="10" destOrd="0" presId="urn:microsoft.com/office/officeart/2005/8/layout/process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8EACAE-753D-47DA-B097-ED66D56A7CA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96ADA33-622E-415C-A859-3DC800CF3BC3}">
      <dgm:prSet custT="1"/>
      <dgm:spPr>
        <a:solidFill>
          <a:schemeClr val="accent2"/>
        </a:solidFill>
      </dgm:spPr>
      <dgm:t>
        <a:bodyPr/>
        <a:lstStyle/>
        <a:p>
          <a:r>
            <a:rPr lang="en-US" sz="1500" b="1" dirty="0">
              <a:latin typeface="DengXian" panose="020B0503020204020204" pitchFamily="2" charset="-122"/>
              <a:ea typeface="DengXian" panose="020B0503020204020204" pitchFamily="2" charset="-122"/>
            </a:rPr>
            <a:t>Inputs</a:t>
          </a:r>
          <a:endParaRPr lang="en-US" sz="1500" dirty="0">
            <a:latin typeface="DengXian" panose="020B0503020204020204" pitchFamily="2" charset="-122"/>
            <a:ea typeface="DengXian" panose="020B0503020204020204" pitchFamily="2" charset="-122"/>
          </a:endParaRPr>
        </a:p>
      </dgm:t>
    </dgm:pt>
    <dgm:pt modelId="{78912EDF-C179-4D88-9F5F-931DFFF8CE2B}" type="parTrans" cxnId="{6FC80D89-B888-415A-970E-DDAEE2AF6C63}">
      <dgm:prSet/>
      <dgm:spPr/>
      <dgm:t>
        <a:bodyPr/>
        <a:lstStyle/>
        <a:p>
          <a:endParaRPr lang="en-US" sz="1700"/>
        </a:p>
      </dgm:t>
    </dgm:pt>
    <dgm:pt modelId="{927F187F-8B61-4749-90DC-258DA34F5747}" type="sibTrans" cxnId="{6FC80D89-B888-415A-970E-DDAEE2AF6C63}">
      <dgm:prSet custT="1"/>
      <dgm:spPr/>
      <dgm:t>
        <a:bodyPr/>
        <a:lstStyle/>
        <a:p>
          <a:endParaRPr lang="en-US" sz="1700"/>
        </a:p>
      </dgm:t>
    </dgm:pt>
    <dgm:pt modelId="{DC3DF126-2559-4054-987E-FD30A1D67243}">
      <dgm:prSet custT="1"/>
      <dgm:spPr/>
      <dgm:t>
        <a:bodyPr/>
        <a:lstStyle/>
        <a:p>
          <a:r>
            <a:rPr lang="en-US" sz="1500" b="1" dirty="0">
              <a:solidFill>
                <a:schemeClr val="tx1"/>
              </a:solidFill>
              <a:latin typeface="DengXian" panose="020B0503020204020204" pitchFamily="2" charset="-122"/>
              <a:ea typeface="DengXian" panose="020B0503020204020204" pitchFamily="2" charset="-122"/>
            </a:rPr>
            <a:t>Strategies And Activities</a:t>
          </a:r>
        </a:p>
      </dgm:t>
    </dgm:pt>
    <dgm:pt modelId="{D0F8D335-FABA-49DF-B78D-B89D103DC6DF}" type="parTrans" cxnId="{AFD66CEE-A5D5-48B0-A53A-7EBEEE1D01A7}">
      <dgm:prSet/>
      <dgm:spPr/>
      <dgm:t>
        <a:bodyPr/>
        <a:lstStyle/>
        <a:p>
          <a:endParaRPr lang="en-US" sz="1700"/>
        </a:p>
      </dgm:t>
    </dgm:pt>
    <dgm:pt modelId="{99740FE7-5ACF-495A-B157-A2BF2E6D243F}" type="sibTrans" cxnId="{AFD66CEE-A5D5-48B0-A53A-7EBEEE1D01A7}">
      <dgm:prSet custT="1"/>
      <dgm:spPr/>
      <dgm:t>
        <a:bodyPr/>
        <a:lstStyle/>
        <a:p>
          <a:endParaRPr lang="en-US" sz="1700"/>
        </a:p>
      </dgm:t>
    </dgm:pt>
    <dgm:pt modelId="{43A7FE30-F966-499D-8AE0-C75DD0274A4A}">
      <dgm:prSet custT="1"/>
      <dgm:spPr/>
      <dgm:t>
        <a:bodyPr/>
        <a:lstStyle/>
        <a:p>
          <a:r>
            <a:rPr lang="en-US" sz="1500" b="1" dirty="0">
              <a:solidFill>
                <a:schemeClr val="tx1"/>
              </a:solidFill>
              <a:latin typeface="DengXian" panose="020B0503020204020204" pitchFamily="2" charset="-122"/>
              <a:ea typeface="DengXian" panose="020B0503020204020204" pitchFamily="2" charset="-122"/>
            </a:rPr>
            <a:t>Outputs </a:t>
          </a:r>
        </a:p>
      </dgm:t>
    </dgm:pt>
    <dgm:pt modelId="{3E610F6A-218B-4419-93F7-B306322F6F3D}" type="parTrans" cxnId="{2A2D6BCD-DB7B-46BD-BF8F-543039BC0F8A}">
      <dgm:prSet/>
      <dgm:spPr/>
      <dgm:t>
        <a:bodyPr/>
        <a:lstStyle/>
        <a:p>
          <a:endParaRPr lang="en-US" sz="1700"/>
        </a:p>
      </dgm:t>
    </dgm:pt>
    <dgm:pt modelId="{BE52CA90-E35D-473B-AF79-75CE79458AE5}" type="sibTrans" cxnId="{2A2D6BCD-DB7B-46BD-BF8F-543039BC0F8A}">
      <dgm:prSet custT="1"/>
      <dgm:spPr/>
      <dgm:t>
        <a:bodyPr/>
        <a:lstStyle/>
        <a:p>
          <a:endParaRPr lang="en-US" sz="1700"/>
        </a:p>
      </dgm:t>
    </dgm:pt>
    <dgm:pt modelId="{958290BC-0679-4B22-9A20-AADA163970A5}">
      <dgm:prSet custT="1"/>
      <dgm:spPr/>
      <dgm:t>
        <a:bodyPr/>
        <a:lstStyle/>
        <a:p>
          <a:r>
            <a:rPr lang="en-US" sz="1500" b="1" dirty="0">
              <a:solidFill>
                <a:schemeClr val="tx1"/>
              </a:solidFill>
              <a:latin typeface="DengXian" panose="020B0503020204020204" pitchFamily="2" charset="-122"/>
              <a:ea typeface="DengXian" panose="020B0503020204020204" pitchFamily="2" charset="-122"/>
            </a:rPr>
            <a:t>Short Term Outcomes </a:t>
          </a:r>
        </a:p>
      </dgm:t>
    </dgm:pt>
    <dgm:pt modelId="{81676283-5ABA-48E5-83E9-D29D5E62B712}" type="parTrans" cxnId="{ABFE089B-0E90-4866-9856-80A742026F23}">
      <dgm:prSet/>
      <dgm:spPr/>
      <dgm:t>
        <a:bodyPr/>
        <a:lstStyle/>
        <a:p>
          <a:endParaRPr lang="en-US" sz="1700"/>
        </a:p>
      </dgm:t>
    </dgm:pt>
    <dgm:pt modelId="{695C35C8-1C2A-41FB-9D86-7F2B173A5995}" type="sibTrans" cxnId="{ABFE089B-0E90-4866-9856-80A742026F23}">
      <dgm:prSet custT="1"/>
      <dgm:spPr/>
      <dgm:t>
        <a:bodyPr/>
        <a:lstStyle/>
        <a:p>
          <a:endParaRPr lang="en-US" sz="1700"/>
        </a:p>
      </dgm:t>
    </dgm:pt>
    <dgm:pt modelId="{245BC39A-F3AE-418C-B44E-004A5DA15984}">
      <dgm:prSet custT="1"/>
      <dgm:spPr/>
      <dgm:t>
        <a:bodyPr/>
        <a:lstStyle/>
        <a:p>
          <a:r>
            <a:rPr lang="en-US" sz="1500" b="1" dirty="0">
              <a:solidFill>
                <a:schemeClr val="tx1"/>
              </a:solidFill>
              <a:latin typeface="DengXian" panose="020B0503020204020204" pitchFamily="2" charset="-122"/>
              <a:ea typeface="DengXian" panose="020B0503020204020204" pitchFamily="2" charset="-122"/>
            </a:rPr>
            <a:t>Intermediate Outcomes</a:t>
          </a:r>
        </a:p>
      </dgm:t>
    </dgm:pt>
    <dgm:pt modelId="{35E6585A-6490-4BD1-BDAE-F877B68C6FE7}" type="parTrans" cxnId="{20FB960A-B567-41FF-B2F7-6F599585DEA3}">
      <dgm:prSet/>
      <dgm:spPr/>
      <dgm:t>
        <a:bodyPr/>
        <a:lstStyle/>
        <a:p>
          <a:endParaRPr lang="en-US" sz="1700"/>
        </a:p>
      </dgm:t>
    </dgm:pt>
    <dgm:pt modelId="{73F5B026-94EF-42E2-8779-549E7BB9D534}" type="sibTrans" cxnId="{20FB960A-B567-41FF-B2F7-6F599585DEA3}">
      <dgm:prSet custT="1"/>
      <dgm:spPr/>
      <dgm:t>
        <a:bodyPr/>
        <a:lstStyle/>
        <a:p>
          <a:endParaRPr lang="en-US" sz="1700"/>
        </a:p>
      </dgm:t>
    </dgm:pt>
    <dgm:pt modelId="{B0444E99-EB11-43A8-8078-F3EACC5DFB01}">
      <dgm:prSet custT="1"/>
      <dgm:spPr/>
      <dgm:t>
        <a:bodyPr/>
        <a:lstStyle/>
        <a:p>
          <a:r>
            <a:rPr lang="en-US" sz="1500" b="1" dirty="0">
              <a:solidFill>
                <a:schemeClr val="tx1"/>
              </a:solidFill>
              <a:latin typeface="DengXian" panose="020B0503020204020204" pitchFamily="2" charset="-122"/>
              <a:ea typeface="DengXian" panose="020B0503020204020204" pitchFamily="2" charset="-122"/>
            </a:rPr>
            <a:t>Long Term Outcomes </a:t>
          </a:r>
        </a:p>
      </dgm:t>
    </dgm:pt>
    <dgm:pt modelId="{3F6BF9B6-69C3-4600-904C-37498DE6D7BC}" type="parTrans" cxnId="{7808ACCA-FB75-44B3-9720-E2D46377892A}">
      <dgm:prSet/>
      <dgm:spPr/>
      <dgm:t>
        <a:bodyPr/>
        <a:lstStyle/>
        <a:p>
          <a:endParaRPr lang="en-US" sz="1700"/>
        </a:p>
      </dgm:t>
    </dgm:pt>
    <dgm:pt modelId="{C5FD89C6-F33F-4887-AEC5-F58A1682D60C}" type="sibTrans" cxnId="{7808ACCA-FB75-44B3-9720-E2D46377892A}">
      <dgm:prSet/>
      <dgm:spPr/>
      <dgm:t>
        <a:bodyPr/>
        <a:lstStyle/>
        <a:p>
          <a:endParaRPr lang="en-US" sz="1700"/>
        </a:p>
      </dgm:t>
    </dgm:pt>
    <dgm:pt modelId="{9D587896-1034-4088-9E73-3FA801134B59}" type="pres">
      <dgm:prSet presAssocID="{918EACAE-753D-47DA-B097-ED66D56A7CAC}" presName="Name0" presStyleCnt="0">
        <dgm:presLayoutVars>
          <dgm:dir/>
          <dgm:resizeHandles val="exact"/>
        </dgm:presLayoutVars>
      </dgm:prSet>
      <dgm:spPr/>
    </dgm:pt>
    <dgm:pt modelId="{89961265-AE37-405B-84B3-463479EFD6F5}" type="pres">
      <dgm:prSet presAssocID="{896ADA33-622E-415C-A859-3DC800CF3BC3}" presName="node" presStyleLbl="node1" presStyleIdx="0" presStyleCnt="6" custScaleX="2000000" custScaleY="54267" custLinFactNeighborX="20038" custLinFactNeighborY="-99583">
        <dgm:presLayoutVars>
          <dgm:bulletEnabled val="1"/>
        </dgm:presLayoutVars>
      </dgm:prSet>
      <dgm:spPr/>
    </dgm:pt>
    <dgm:pt modelId="{45FCCB36-E7D1-4A51-980F-49A9FB648DF6}" type="pres">
      <dgm:prSet presAssocID="{927F187F-8B61-4749-90DC-258DA34F5747}" presName="sibTrans" presStyleLbl="sibTrans2D1" presStyleIdx="0" presStyleCnt="5"/>
      <dgm:spPr/>
    </dgm:pt>
    <dgm:pt modelId="{E3026F3F-05FD-4A16-804B-37A3AF967613}" type="pres">
      <dgm:prSet presAssocID="{927F187F-8B61-4749-90DC-258DA34F5747}" presName="connectorText" presStyleLbl="sibTrans2D1" presStyleIdx="0" presStyleCnt="5"/>
      <dgm:spPr/>
    </dgm:pt>
    <dgm:pt modelId="{AD0E4722-47EE-4657-BA16-AD50307EF8DE}" type="pres">
      <dgm:prSet presAssocID="{DC3DF126-2559-4054-987E-FD30A1D67243}" presName="node" presStyleLbl="node1" presStyleIdx="1" presStyleCnt="6" custScaleX="2000000" custScaleY="54267" custLinFactNeighborX="20038" custLinFactNeighborY="-99583">
        <dgm:presLayoutVars>
          <dgm:bulletEnabled val="1"/>
        </dgm:presLayoutVars>
      </dgm:prSet>
      <dgm:spPr/>
    </dgm:pt>
    <dgm:pt modelId="{A3F0B028-263F-469A-9725-619E7F728922}" type="pres">
      <dgm:prSet presAssocID="{99740FE7-5ACF-495A-B157-A2BF2E6D243F}" presName="sibTrans" presStyleLbl="sibTrans2D1" presStyleIdx="1" presStyleCnt="5"/>
      <dgm:spPr/>
    </dgm:pt>
    <dgm:pt modelId="{B821ACD4-30CE-48D2-8C49-6B5FD043BADE}" type="pres">
      <dgm:prSet presAssocID="{99740FE7-5ACF-495A-B157-A2BF2E6D243F}" presName="connectorText" presStyleLbl="sibTrans2D1" presStyleIdx="1" presStyleCnt="5"/>
      <dgm:spPr/>
    </dgm:pt>
    <dgm:pt modelId="{AF09CF1C-CD29-4B16-AD18-15DED6318163}" type="pres">
      <dgm:prSet presAssocID="{43A7FE30-F966-499D-8AE0-C75DD0274A4A}" presName="node" presStyleLbl="node1" presStyleIdx="2" presStyleCnt="6" custScaleX="2000000" custScaleY="54267" custLinFactNeighborX="55625" custLinFactNeighborY="-92020">
        <dgm:presLayoutVars>
          <dgm:bulletEnabled val="1"/>
        </dgm:presLayoutVars>
      </dgm:prSet>
      <dgm:spPr/>
    </dgm:pt>
    <dgm:pt modelId="{208BBCD2-D497-4E3D-A0DD-00F5E93E75B9}" type="pres">
      <dgm:prSet presAssocID="{BE52CA90-E35D-473B-AF79-75CE79458AE5}" presName="sibTrans" presStyleLbl="sibTrans2D1" presStyleIdx="2" presStyleCnt="5"/>
      <dgm:spPr/>
    </dgm:pt>
    <dgm:pt modelId="{ADA989A6-336B-454F-A9B8-D2153383DBAB}" type="pres">
      <dgm:prSet presAssocID="{BE52CA90-E35D-473B-AF79-75CE79458AE5}" presName="connectorText" presStyleLbl="sibTrans2D1" presStyleIdx="2" presStyleCnt="5"/>
      <dgm:spPr/>
    </dgm:pt>
    <dgm:pt modelId="{7F6BDFE5-505A-4D76-ADEE-FE4175036694}" type="pres">
      <dgm:prSet presAssocID="{958290BC-0679-4B22-9A20-AADA163970A5}" presName="node" presStyleLbl="node1" presStyleIdx="3" presStyleCnt="6" custScaleX="2000000" custScaleY="54267" custLinFactNeighborX="20038" custLinFactNeighborY="-99583">
        <dgm:presLayoutVars>
          <dgm:bulletEnabled val="1"/>
        </dgm:presLayoutVars>
      </dgm:prSet>
      <dgm:spPr/>
    </dgm:pt>
    <dgm:pt modelId="{8C61E85D-B0F7-47A4-9F99-9FBB19BA563F}" type="pres">
      <dgm:prSet presAssocID="{695C35C8-1C2A-41FB-9D86-7F2B173A5995}" presName="sibTrans" presStyleLbl="sibTrans2D1" presStyleIdx="3" presStyleCnt="5"/>
      <dgm:spPr/>
    </dgm:pt>
    <dgm:pt modelId="{D210F826-7F90-4146-971E-4E05F88971FC}" type="pres">
      <dgm:prSet presAssocID="{695C35C8-1C2A-41FB-9D86-7F2B173A5995}" presName="connectorText" presStyleLbl="sibTrans2D1" presStyleIdx="3" presStyleCnt="5"/>
      <dgm:spPr/>
    </dgm:pt>
    <dgm:pt modelId="{6E0598E9-C198-4694-9D21-982E7A60B1FE}" type="pres">
      <dgm:prSet presAssocID="{245BC39A-F3AE-418C-B44E-004A5DA15984}" presName="node" presStyleLbl="node1" presStyleIdx="4" presStyleCnt="6" custScaleX="2000000" custScaleY="54267" custLinFactNeighborX="20038" custLinFactNeighborY="-99583">
        <dgm:presLayoutVars>
          <dgm:bulletEnabled val="1"/>
        </dgm:presLayoutVars>
      </dgm:prSet>
      <dgm:spPr/>
    </dgm:pt>
    <dgm:pt modelId="{B2421780-23C8-4F84-90AF-67C18A55B199}" type="pres">
      <dgm:prSet presAssocID="{73F5B026-94EF-42E2-8779-549E7BB9D534}" presName="sibTrans" presStyleLbl="sibTrans2D1" presStyleIdx="4" presStyleCnt="5"/>
      <dgm:spPr/>
    </dgm:pt>
    <dgm:pt modelId="{1FE13324-46D0-4943-8565-1D67729FE244}" type="pres">
      <dgm:prSet presAssocID="{73F5B026-94EF-42E2-8779-549E7BB9D534}" presName="connectorText" presStyleLbl="sibTrans2D1" presStyleIdx="4" presStyleCnt="5"/>
      <dgm:spPr/>
    </dgm:pt>
    <dgm:pt modelId="{CE269CDA-4091-402D-864D-8D37848F3C41}" type="pres">
      <dgm:prSet presAssocID="{B0444E99-EB11-43A8-8078-F3EACC5DFB01}" presName="node" presStyleLbl="node1" presStyleIdx="5" presStyleCnt="6" custScaleX="2000000" custScaleY="54267" custLinFactX="100000" custLinFactNeighborX="146218" custLinFactNeighborY="-93116">
        <dgm:presLayoutVars>
          <dgm:bulletEnabled val="1"/>
        </dgm:presLayoutVars>
      </dgm:prSet>
      <dgm:spPr/>
    </dgm:pt>
  </dgm:ptLst>
  <dgm:cxnLst>
    <dgm:cxn modelId="{C6F03C09-58FA-4963-95F9-5F5C49C83C48}" type="presOf" srcId="{43A7FE30-F966-499D-8AE0-C75DD0274A4A}" destId="{AF09CF1C-CD29-4B16-AD18-15DED6318163}" srcOrd="0" destOrd="0" presId="urn:microsoft.com/office/officeart/2005/8/layout/process1"/>
    <dgm:cxn modelId="{20FB960A-B567-41FF-B2F7-6F599585DEA3}" srcId="{918EACAE-753D-47DA-B097-ED66D56A7CAC}" destId="{245BC39A-F3AE-418C-B44E-004A5DA15984}" srcOrd="4" destOrd="0" parTransId="{35E6585A-6490-4BD1-BDAE-F877B68C6FE7}" sibTransId="{73F5B026-94EF-42E2-8779-549E7BB9D534}"/>
    <dgm:cxn modelId="{F84EBB17-FE71-4315-B571-080ADCA1E3A5}" type="presOf" srcId="{896ADA33-622E-415C-A859-3DC800CF3BC3}" destId="{89961265-AE37-405B-84B3-463479EFD6F5}" srcOrd="0" destOrd="0" presId="urn:microsoft.com/office/officeart/2005/8/layout/process1"/>
    <dgm:cxn modelId="{9527021C-3553-4B1E-9908-4AD440C14D26}" type="presOf" srcId="{245BC39A-F3AE-418C-B44E-004A5DA15984}" destId="{6E0598E9-C198-4694-9D21-982E7A60B1FE}" srcOrd="0" destOrd="0" presId="urn:microsoft.com/office/officeart/2005/8/layout/process1"/>
    <dgm:cxn modelId="{0E1D675F-592C-4771-A4A3-9C6A6464ADF9}" type="presOf" srcId="{B0444E99-EB11-43A8-8078-F3EACC5DFB01}" destId="{CE269CDA-4091-402D-864D-8D37848F3C41}" srcOrd="0" destOrd="0" presId="urn:microsoft.com/office/officeart/2005/8/layout/process1"/>
    <dgm:cxn modelId="{0AED915F-20C3-4E4A-8C68-9126877EDE89}" type="presOf" srcId="{BE52CA90-E35D-473B-AF79-75CE79458AE5}" destId="{208BBCD2-D497-4E3D-A0DD-00F5E93E75B9}" srcOrd="0" destOrd="0" presId="urn:microsoft.com/office/officeart/2005/8/layout/process1"/>
    <dgm:cxn modelId="{9D519042-9463-4D01-BDD4-BD706A835605}" type="presOf" srcId="{73F5B026-94EF-42E2-8779-549E7BB9D534}" destId="{B2421780-23C8-4F84-90AF-67C18A55B199}" srcOrd="0" destOrd="0" presId="urn:microsoft.com/office/officeart/2005/8/layout/process1"/>
    <dgm:cxn modelId="{32042144-E286-4C33-8B26-CF9E33C1C320}" type="presOf" srcId="{927F187F-8B61-4749-90DC-258DA34F5747}" destId="{E3026F3F-05FD-4A16-804B-37A3AF967613}" srcOrd="1" destOrd="0" presId="urn:microsoft.com/office/officeart/2005/8/layout/process1"/>
    <dgm:cxn modelId="{5950AF64-9B42-4D26-B12A-E5C89CCEFFB1}" type="presOf" srcId="{BE52CA90-E35D-473B-AF79-75CE79458AE5}" destId="{ADA989A6-336B-454F-A9B8-D2153383DBAB}" srcOrd="1" destOrd="0" presId="urn:microsoft.com/office/officeart/2005/8/layout/process1"/>
    <dgm:cxn modelId="{A20B0248-390D-43B6-AABE-7239A4C8EDF8}" type="presOf" srcId="{99740FE7-5ACF-495A-B157-A2BF2E6D243F}" destId="{A3F0B028-263F-469A-9725-619E7F728922}" srcOrd="0" destOrd="0" presId="urn:microsoft.com/office/officeart/2005/8/layout/process1"/>
    <dgm:cxn modelId="{C3A69D87-72BA-4B1F-9F67-CED5A18D7C0F}" type="presOf" srcId="{918EACAE-753D-47DA-B097-ED66D56A7CAC}" destId="{9D587896-1034-4088-9E73-3FA801134B59}" srcOrd="0" destOrd="0" presId="urn:microsoft.com/office/officeart/2005/8/layout/process1"/>
    <dgm:cxn modelId="{6FC80D89-B888-415A-970E-DDAEE2AF6C63}" srcId="{918EACAE-753D-47DA-B097-ED66D56A7CAC}" destId="{896ADA33-622E-415C-A859-3DC800CF3BC3}" srcOrd="0" destOrd="0" parTransId="{78912EDF-C179-4D88-9F5F-931DFFF8CE2B}" sibTransId="{927F187F-8B61-4749-90DC-258DA34F5747}"/>
    <dgm:cxn modelId="{A9EE788B-BB25-4080-9587-A1B1FAABEE7E}" type="presOf" srcId="{99740FE7-5ACF-495A-B157-A2BF2E6D243F}" destId="{B821ACD4-30CE-48D2-8C49-6B5FD043BADE}" srcOrd="1" destOrd="0" presId="urn:microsoft.com/office/officeart/2005/8/layout/process1"/>
    <dgm:cxn modelId="{E7038E95-1CD7-4970-AE82-80CB15B87CFF}" type="presOf" srcId="{DC3DF126-2559-4054-987E-FD30A1D67243}" destId="{AD0E4722-47EE-4657-BA16-AD50307EF8DE}" srcOrd="0" destOrd="0" presId="urn:microsoft.com/office/officeart/2005/8/layout/process1"/>
    <dgm:cxn modelId="{ABFE089B-0E90-4866-9856-80A742026F23}" srcId="{918EACAE-753D-47DA-B097-ED66D56A7CAC}" destId="{958290BC-0679-4B22-9A20-AADA163970A5}" srcOrd="3" destOrd="0" parTransId="{81676283-5ABA-48E5-83E9-D29D5E62B712}" sibTransId="{695C35C8-1C2A-41FB-9D86-7F2B173A5995}"/>
    <dgm:cxn modelId="{308A979D-20F6-43BC-9C7A-0DCCDE17A378}" type="presOf" srcId="{695C35C8-1C2A-41FB-9D86-7F2B173A5995}" destId="{D210F826-7F90-4146-971E-4E05F88971FC}" srcOrd="1" destOrd="0" presId="urn:microsoft.com/office/officeart/2005/8/layout/process1"/>
    <dgm:cxn modelId="{39569EB3-4224-4AED-8C13-DFDA551CF0A9}" type="presOf" srcId="{958290BC-0679-4B22-9A20-AADA163970A5}" destId="{7F6BDFE5-505A-4D76-ADEE-FE4175036694}" srcOrd="0" destOrd="0" presId="urn:microsoft.com/office/officeart/2005/8/layout/process1"/>
    <dgm:cxn modelId="{7808ACCA-FB75-44B3-9720-E2D46377892A}" srcId="{918EACAE-753D-47DA-B097-ED66D56A7CAC}" destId="{B0444E99-EB11-43A8-8078-F3EACC5DFB01}" srcOrd="5" destOrd="0" parTransId="{3F6BF9B6-69C3-4600-904C-37498DE6D7BC}" sibTransId="{C5FD89C6-F33F-4887-AEC5-F58A1682D60C}"/>
    <dgm:cxn modelId="{2A2D6BCD-DB7B-46BD-BF8F-543039BC0F8A}" srcId="{918EACAE-753D-47DA-B097-ED66D56A7CAC}" destId="{43A7FE30-F966-499D-8AE0-C75DD0274A4A}" srcOrd="2" destOrd="0" parTransId="{3E610F6A-218B-4419-93F7-B306322F6F3D}" sibTransId="{BE52CA90-E35D-473B-AF79-75CE79458AE5}"/>
    <dgm:cxn modelId="{C12D84CF-6075-437C-B38C-ABF2B3AE22C9}" type="presOf" srcId="{73F5B026-94EF-42E2-8779-549E7BB9D534}" destId="{1FE13324-46D0-4943-8565-1D67729FE244}" srcOrd="1" destOrd="0" presId="urn:microsoft.com/office/officeart/2005/8/layout/process1"/>
    <dgm:cxn modelId="{B758CDD5-26DB-4F61-95B2-83F36D3B35B7}" type="presOf" srcId="{927F187F-8B61-4749-90DC-258DA34F5747}" destId="{45FCCB36-E7D1-4A51-980F-49A9FB648DF6}" srcOrd="0" destOrd="0" presId="urn:microsoft.com/office/officeart/2005/8/layout/process1"/>
    <dgm:cxn modelId="{B8D4CBE8-58BC-4172-8F4A-E76AD494912A}" type="presOf" srcId="{695C35C8-1C2A-41FB-9D86-7F2B173A5995}" destId="{8C61E85D-B0F7-47A4-9F99-9FBB19BA563F}" srcOrd="0" destOrd="0" presId="urn:microsoft.com/office/officeart/2005/8/layout/process1"/>
    <dgm:cxn modelId="{AFD66CEE-A5D5-48B0-A53A-7EBEEE1D01A7}" srcId="{918EACAE-753D-47DA-B097-ED66D56A7CAC}" destId="{DC3DF126-2559-4054-987E-FD30A1D67243}" srcOrd="1" destOrd="0" parTransId="{D0F8D335-FABA-49DF-B78D-B89D103DC6DF}" sibTransId="{99740FE7-5ACF-495A-B157-A2BF2E6D243F}"/>
    <dgm:cxn modelId="{B3072D26-B630-4813-BC6B-CA4873A5CD0A}" type="presParOf" srcId="{9D587896-1034-4088-9E73-3FA801134B59}" destId="{89961265-AE37-405B-84B3-463479EFD6F5}" srcOrd="0" destOrd="0" presId="urn:microsoft.com/office/officeart/2005/8/layout/process1"/>
    <dgm:cxn modelId="{866751A5-D6AF-48F2-9F34-C2FF4FDCF63A}" type="presParOf" srcId="{9D587896-1034-4088-9E73-3FA801134B59}" destId="{45FCCB36-E7D1-4A51-980F-49A9FB648DF6}" srcOrd="1" destOrd="0" presId="urn:microsoft.com/office/officeart/2005/8/layout/process1"/>
    <dgm:cxn modelId="{05E68709-F28A-4BD7-A167-BF2FC4984440}" type="presParOf" srcId="{45FCCB36-E7D1-4A51-980F-49A9FB648DF6}" destId="{E3026F3F-05FD-4A16-804B-37A3AF967613}" srcOrd="0" destOrd="0" presId="urn:microsoft.com/office/officeart/2005/8/layout/process1"/>
    <dgm:cxn modelId="{F9E0E21D-1A3C-4406-BA88-437DECB100B4}" type="presParOf" srcId="{9D587896-1034-4088-9E73-3FA801134B59}" destId="{AD0E4722-47EE-4657-BA16-AD50307EF8DE}" srcOrd="2" destOrd="0" presId="urn:microsoft.com/office/officeart/2005/8/layout/process1"/>
    <dgm:cxn modelId="{A8BBB970-BBF5-4604-8E29-60939E91EF2C}" type="presParOf" srcId="{9D587896-1034-4088-9E73-3FA801134B59}" destId="{A3F0B028-263F-469A-9725-619E7F728922}" srcOrd="3" destOrd="0" presId="urn:microsoft.com/office/officeart/2005/8/layout/process1"/>
    <dgm:cxn modelId="{6186146E-8961-42BE-BCC5-1CF6C90EF863}" type="presParOf" srcId="{A3F0B028-263F-469A-9725-619E7F728922}" destId="{B821ACD4-30CE-48D2-8C49-6B5FD043BADE}" srcOrd="0" destOrd="0" presId="urn:microsoft.com/office/officeart/2005/8/layout/process1"/>
    <dgm:cxn modelId="{822B990A-6AA4-4643-A1F4-74B920BD564E}" type="presParOf" srcId="{9D587896-1034-4088-9E73-3FA801134B59}" destId="{AF09CF1C-CD29-4B16-AD18-15DED6318163}" srcOrd="4" destOrd="0" presId="urn:microsoft.com/office/officeart/2005/8/layout/process1"/>
    <dgm:cxn modelId="{22954AD4-5790-4100-B9B4-C783BB69188B}" type="presParOf" srcId="{9D587896-1034-4088-9E73-3FA801134B59}" destId="{208BBCD2-D497-4E3D-A0DD-00F5E93E75B9}" srcOrd="5" destOrd="0" presId="urn:microsoft.com/office/officeart/2005/8/layout/process1"/>
    <dgm:cxn modelId="{D125DE47-FE85-4A62-A45F-C3F1EA6B894A}" type="presParOf" srcId="{208BBCD2-D497-4E3D-A0DD-00F5E93E75B9}" destId="{ADA989A6-336B-454F-A9B8-D2153383DBAB}" srcOrd="0" destOrd="0" presId="urn:microsoft.com/office/officeart/2005/8/layout/process1"/>
    <dgm:cxn modelId="{23C85B2B-ED81-4795-B54A-9F99672B1A74}" type="presParOf" srcId="{9D587896-1034-4088-9E73-3FA801134B59}" destId="{7F6BDFE5-505A-4D76-ADEE-FE4175036694}" srcOrd="6" destOrd="0" presId="urn:microsoft.com/office/officeart/2005/8/layout/process1"/>
    <dgm:cxn modelId="{AACF3F2F-11FA-4C30-98C9-17A42C217164}" type="presParOf" srcId="{9D587896-1034-4088-9E73-3FA801134B59}" destId="{8C61E85D-B0F7-47A4-9F99-9FBB19BA563F}" srcOrd="7" destOrd="0" presId="urn:microsoft.com/office/officeart/2005/8/layout/process1"/>
    <dgm:cxn modelId="{BE48CD62-8E5F-49B6-9918-934D1A93F7CE}" type="presParOf" srcId="{8C61E85D-B0F7-47A4-9F99-9FBB19BA563F}" destId="{D210F826-7F90-4146-971E-4E05F88971FC}" srcOrd="0" destOrd="0" presId="urn:microsoft.com/office/officeart/2005/8/layout/process1"/>
    <dgm:cxn modelId="{E6109DEA-D4C8-4307-8148-AB70CD551E28}" type="presParOf" srcId="{9D587896-1034-4088-9E73-3FA801134B59}" destId="{6E0598E9-C198-4694-9D21-982E7A60B1FE}" srcOrd="8" destOrd="0" presId="urn:microsoft.com/office/officeart/2005/8/layout/process1"/>
    <dgm:cxn modelId="{82F8797B-4131-45CC-8102-FD24CE79C364}" type="presParOf" srcId="{9D587896-1034-4088-9E73-3FA801134B59}" destId="{B2421780-23C8-4F84-90AF-67C18A55B199}" srcOrd="9" destOrd="0" presId="urn:microsoft.com/office/officeart/2005/8/layout/process1"/>
    <dgm:cxn modelId="{39D4F691-BFB1-4715-9516-F97451CF795F}" type="presParOf" srcId="{B2421780-23C8-4F84-90AF-67C18A55B199}" destId="{1FE13324-46D0-4943-8565-1D67729FE244}" srcOrd="0" destOrd="0" presId="urn:microsoft.com/office/officeart/2005/8/layout/process1"/>
    <dgm:cxn modelId="{28A37FED-DA7C-410E-9E55-14C74E8A0879}" type="presParOf" srcId="{9D587896-1034-4088-9E73-3FA801134B59}" destId="{CE269CDA-4091-402D-864D-8D37848F3C41}"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8EACAE-753D-47DA-B097-ED66D56A7CA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96ADA33-622E-415C-A859-3DC800CF3BC3}">
      <dgm:prSet custT="1">
        <dgm:style>
          <a:lnRef idx="3">
            <a:schemeClr val="lt1"/>
          </a:lnRef>
          <a:fillRef idx="1">
            <a:schemeClr val="accent6"/>
          </a:fillRef>
          <a:effectRef idx="1">
            <a:schemeClr val="accent6"/>
          </a:effectRef>
          <a:fontRef idx="minor">
            <a:schemeClr val="lt1"/>
          </a:fontRef>
        </dgm:style>
      </dgm:prSet>
      <dgm:spPr>
        <a:solidFill>
          <a:srgbClr val="3F3F3F"/>
        </a:solidFill>
      </dgm:spPr>
      <dgm:t>
        <a:bodyPr/>
        <a:lstStyle/>
        <a:p>
          <a:pPr algn="l">
            <a:lnSpc>
              <a:spcPct val="100000"/>
            </a:lnSpc>
            <a:spcAft>
              <a:spcPts val="200"/>
            </a:spcAft>
          </a:pPr>
          <a:r>
            <a:rPr lang="en-US" sz="1200" dirty="0">
              <a:latin typeface="DengXian" panose="020B0503020204020204" pitchFamily="2" charset="-122"/>
              <a:ea typeface="DengXian" panose="020B0503020204020204" pitchFamily="2" charset="-122"/>
            </a:rPr>
            <a:t>- GLITC Program </a:t>
          </a:r>
          <a:r>
            <a:rPr lang="en-US" sz="1400" dirty="0">
              <a:latin typeface="DengXian" panose="020B0503020204020204" pitchFamily="2" charset="-122"/>
              <a:ea typeface="DengXian" panose="020B0503020204020204" pitchFamily="2" charset="-122"/>
            </a:rPr>
            <a:t>Manager</a:t>
          </a:r>
          <a:r>
            <a:rPr lang="en-US" sz="1200" dirty="0">
              <a:latin typeface="DengXian" panose="020B0503020204020204" pitchFamily="2" charset="-122"/>
              <a:ea typeface="DengXian" panose="020B0503020204020204" pitchFamily="2" charset="-122"/>
            </a:rPr>
            <a:t> &amp; other staff</a:t>
          </a:r>
        </a:p>
        <a:p>
          <a:pPr algn="l">
            <a:lnSpc>
              <a:spcPct val="100000"/>
            </a:lnSpc>
            <a:spcAft>
              <a:spcPts val="200"/>
            </a:spcAft>
          </a:pPr>
          <a:r>
            <a:rPr lang="en-US" sz="1200" dirty="0">
              <a:latin typeface="DengXian" panose="020B0503020204020204" pitchFamily="2" charset="-122"/>
              <a:ea typeface="DengXian" panose="020B0503020204020204" pitchFamily="2" charset="-122"/>
            </a:rPr>
            <a:t>- </a:t>
          </a:r>
          <a:r>
            <a:rPr lang="en-US" sz="1200" dirty="0" err="1">
              <a:latin typeface="DengXian" panose="020B0503020204020204" pitchFamily="2" charset="-122"/>
              <a:ea typeface="DengXian" panose="020B0503020204020204" pitchFamily="2" charset="-122"/>
            </a:rPr>
            <a:t>Anihwahya</a:t>
          </a:r>
          <a:r>
            <a:rPr lang="en-US" sz="1200" dirty="0">
              <a:latin typeface="DengXian" panose="020B0503020204020204" pitchFamily="2" charset="-122"/>
              <a:ea typeface="DengXian" panose="020B0503020204020204" pitchFamily="2" charset="-122"/>
            </a:rPr>
            <a:t> consulting</a:t>
          </a:r>
        </a:p>
        <a:p>
          <a:pPr algn="l">
            <a:lnSpc>
              <a:spcPct val="100000"/>
            </a:lnSpc>
            <a:spcAft>
              <a:spcPts val="200"/>
            </a:spcAft>
          </a:pPr>
          <a:r>
            <a:rPr lang="en-US" sz="1200" dirty="0">
              <a:latin typeface="DengXian" panose="020B0503020204020204" pitchFamily="2" charset="-122"/>
              <a:ea typeface="DengXian" panose="020B0503020204020204" pitchFamily="2" charset="-122"/>
            </a:rPr>
            <a:t>- Tribal dementia capability specialist (DCS)</a:t>
          </a:r>
        </a:p>
        <a:p>
          <a:pPr algn="l">
            <a:lnSpc>
              <a:spcPct val="100000"/>
            </a:lnSpc>
            <a:spcAft>
              <a:spcPts val="200"/>
            </a:spcAft>
          </a:pPr>
          <a:r>
            <a:rPr lang="en-US" sz="1200" dirty="0">
              <a:latin typeface="DengXian" panose="020B0503020204020204" pitchFamily="2" charset="-122"/>
              <a:ea typeface="DengXian" panose="020B0503020204020204" pitchFamily="2" charset="-122"/>
            </a:rPr>
            <a:t>- Savvy Caregiver for Indian Country (SCIC) intervention and trainer (Dr. Henderson)</a:t>
          </a:r>
        </a:p>
      </dgm:t>
    </dgm:pt>
    <dgm:pt modelId="{78912EDF-C179-4D88-9F5F-931DFFF8CE2B}" type="parTrans" cxnId="{6FC80D89-B888-415A-970E-DDAEE2AF6C63}">
      <dgm:prSet/>
      <dgm:spPr/>
      <dgm:t>
        <a:bodyPr/>
        <a:lstStyle/>
        <a:p>
          <a:endParaRPr lang="en-US" sz="1100"/>
        </a:p>
      </dgm:t>
    </dgm:pt>
    <dgm:pt modelId="{927F187F-8B61-4749-90DC-258DA34F5747}" type="sibTrans" cxnId="{6FC80D89-B888-415A-970E-DDAEE2AF6C63}">
      <dgm:prSet custT="1"/>
      <dgm:spPr/>
      <dgm:t>
        <a:bodyPr/>
        <a:lstStyle/>
        <a:p>
          <a:endParaRPr lang="en-US" sz="1100"/>
        </a:p>
      </dgm:t>
    </dgm:pt>
    <dgm:pt modelId="{DC3DF126-2559-4054-987E-FD30A1D67243}">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1800" b="0" dirty="0">
              <a:latin typeface="DengXian" panose="020B0503020204020204" pitchFamily="2" charset="-122"/>
              <a:ea typeface="DengXian" panose="020B0503020204020204" pitchFamily="2" charset="-122"/>
            </a:rPr>
            <a:t>Introduce and implement Savvy Caregiver for Indian Country (evidence-based intervention)</a:t>
          </a:r>
        </a:p>
        <a:p>
          <a:pPr algn="ctr"/>
          <a:endParaRPr lang="en-US" sz="1100" b="0" dirty="0">
            <a:latin typeface="DengXian" panose="020B0503020204020204" pitchFamily="2" charset="-122"/>
            <a:ea typeface="DengXian" panose="020B0503020204020204" pitchFamily="2" charset="-122"/>
          </a:endParaRPr>
        </a:p>
      </dgm:t>
    </dgm:pt>
    <dgm:pt modelId="{D0F8D335-FABA-49DF-B78D-B89D103DC6DF}" type="parTrans" cxnId="{AFD66CEE-A5D5-48B0-A53A-7EBEEE1D01A7}">
      <dgm:prSet/>
      <dgm:spPr/>
      <dgm:t>
        <a:bodyPr/>
        <a:lstStyle/>
        <a:p>
          <a:endParaRPr lang="en-US" sz="1100"/>
        </a:p>
      </dgm:t>
    </dgm:pt>
    <dgm:pt modelId="{99740FE7-5ACF-495A-B157-A2BF2E6D243F}" type="sibTrans" cxnId="{AFD66CEE-A5D5-48B0-A53A-7EBEEE1D01A7}">
      <dgm:prSet custT="1"/>
      <dgm:spPr/>
      <dgm:t>
        <a:bodyPr/>
        <a:lstStyle/>
        <a:p>
          <a:endParaRPr lang="en-US" sz="1100"/>
        </a:p>
      </dgm:t>
    </dgm:pt>
    <dgm:pt modelId="{43A7FE30-F966-499D-8AE0-C75DD0274A4A}">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1400" b="0" dirty="0">
              <a:latin typeface="DengXian" panose="020B0503020204020204" pitchFamily="2" charset="-122"/>
              <a:ea typeface="DengXian" panose="020B0503020204020204" pitchFamily="2" charset="-122"/>
            </a:rPr>
            <a:t>- # of staff trained in SCIC</a:t>
          </a:r>
        </a:p>
        <a:p>
          <a:pPr algn="l"/>
          <a:r>
            <a:rPr lang="en-US" sz="1400" b="0" dirty="0">
              <a:latin typeface="DengXian" panose="020B0503020204020204" pitchFamily="2" charset="-122"/>
              <a:ea typeface="DengXian" panose="020B0503020204020204" pitchFamily="2" charset="-122"/>
            </a:rPr>
            <a:t>- # of participants in SCIC programs by tribal DCS</a:t>
          </a:r>
        </a:p>
      </dgm:t>
    </dgm:pt>
    <dgm:pt modelId="{3E610F6A-218B-4419-93F7-B306322F6F3D}" type="parTrans" cxnId="{2A2D6BCD-DB7B-46BD-BF8F-543039BC0F8A}">
      <dgm:prSet/>
      <dgm:spPr/>
      <dgm:t>
        <a:bodyPr/>
        <a:lstStyle/>
        <a:p>
          <a:endParaRPr lang="en-US" sz="1100"/>
        </a:p>
      </dgm:t>
    </dgm:pt>
    <dgm:pt modelId="{BE52CA90-E35D-473B-AF79-75CE79458AE5}" type="sibTrans" cxnId="{2A2D6BCD-DB7B-46BD-BF8F-543039BC0F8A}">
      <dgm:prSet custT="1"/>
      <dgm:spPr/>
      <dgm:t>
        <a:bodyPr/>
        <a:lstStyle/>
        <a:p>
          <a:endParaRPr lang="en-US" sz="1100"/>
        </a:p>
      </dgm:t>
    </dgm:pt>
    <dgm:pt modelId="{958290BC-0679-4B22-9A20-AADA163970A5}">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marL="0" algn="l">
            <a:buNone/>
          </a:pPr>
          <a:r>
            <a:rPr lang="en-US" sz="1400" b="0" dirty="0">
              <a:solidFill>
                <a:schemeClr val="bg1"/>
              </a:solidFill>
              <a:latin typeface="DengXian" panose="020B0503020204020204" pitchFamily="2" charset="-122"/>
              <a:ea typeface="DengXian" panose="020B0503020204020204" pitchFamily="2" charset="-122"/>
            </a:rPr>
            <a:t>- DCS staff increased knowledge &amp; satisfaction with training </a:t>
          </a:r>
        </a:p>
        <a:p>
          <a:pPr marL="0" algn="l">
            <a:buNone/>
          </a:pPr>
          <a:r>
            <a:rPr lang="en-US" sz="1400" b="0" dirty="0">
              <a:solidFill>
                <a:schemeClr val="bg1"/>
              </a:solidFill>
              <a:latin typeface="DengXian" panose="020B0503020204020204" pitchFamily="2" charset="-122"/>
              <a:ea typeface="DengXian" panose="020B0503020204020204" pitchFamily="2" charset="-122"/>
            </a:rPr>
            <a:t>- Caregivers reduced burden, increased knowledge &amp; satisfaction with sessions </a:t>
          </a:r>
        </a:p>
        <a:p>
          <a:pPr marL="0" algn="l">
            <a:buNone/>
          </a:pPr>
          <a:r>
            <a:rPr lang="en-US" sz="1400" b="0" dirty="0">
              <a:solidFill>
                <a:schemeClr val="bg1"/>
              </a:solidFill>
              <a:latin typeface="DengXian" panose="020B0503020204020204" pitchFamily="2" charset="-122"/>
              <a:ea typeface="DengXian" panose="020B0503020204020204" pitchFamily="2" charset="-122"/>
            </a:rPr>
            <a:t>- PLWD increased QOL</a:t>
          </a:r>
          <a:endParaRPr lang="en-US" sz="1400" b="0" dirty="0">
            <a:solidFill>
              <a:srgbClr val="FF0000"/>
            </a:solidFill>
            <a:latin typeface="DengXian" panose="020B0503020204020204" pitchFamily="2" charset="-122"/>
            <a:ea typeface="DengXian" panose="020B0503020204020204" pitchFamily="2" charset="-122"/>
          </a:endParaRPr>
        </a:p>
      </dgm:t>
    </dgm:pt>
    <dgm:pt modelId="{81676283-5ABA-48E5-83E9-D29D5E62B712}" type="parTrans" cxnId="{ABFE089B-0E90-4866-9856-80A742026F23}">
      <dgm:prSet/>
      <dgm:spPr/>
      <dgm:t>
        <a:bodyPr/>
        <a:lstStyle/>
        <a:p>
          <a:endParaRPr lang="en-US" sz="1100"/>
        </a:p>
      </dgm:t>
    </dgm:pt>
    <dgm:pt modelId="{695C35C8-1C2A-41FB-9D86-7F2B173A5995}" type="sibTrans" cxnId="{ABFE089B-0E90-4866-9856-80A742026F23}">
      <dgm:prSet custT="1"/>
      <dgm:spPr/>
      <dgm:t>
        <a:bodyPr/>
        <a:lstStyle/>
        <a:p>
          <a:endParaRPr lang="en-US" sz="1100"/>
        </a:p>
      </dgm:t>
    </dgm:pt>
    <dgm:pt modelId="{245BC39A-F3AE-418C-B44E-004A5DA15984}">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1200" b="0" u="sng" dirty="0">
              <a:latin typeface="DengXian" panose="020B0503020204020204" pitchFamily="2" charset="-122"/>
              <a:ea typeface="DengXian" panose="020B0503020204020204" pitchFamily="2" charset="-122"/>
            </a:rPr>
            <a:t>Best practices </a:t>
          </a:r>
          <a:r>
            <a:rPr lang="en-US" sz="1200" b="0" dirty="0">
              <a:latin typeface="DengXian" panose="020B0503020204020204" pitchFamily="2" charset="-122"/>
              <a:ea typeface="DengXian" panose="020B0503020204020204" pitchFamily="2" charset="-122"/>
            </a:rPr>
            <a:t>to foster creation of dementia-capable tribal communities</a:t>
          </a:r>
        </a:p>
        <a:p>
          <a:pPr algn="l"/>
          <a:r>
            <a:rPr lang="en-US" sz="1200" b="0" dirty="0">
              <a:latin typeface="DengXian" panose="020B0503020204020204" pitchFamily="2" charset="-122"/>
              <a:ea typeface="DengXian" panose="020B0503020204020204" pitchFamily="2" charset="-122"/>
            </a:rPr>
            <a:t>- Tribal DCS implement SCIC into routine practice</a:t>
          </a:r>
        </a:p>
        <a:p>
          <a:pPr algn="l"/>
          <a:r>
            <a:rPr lang="en-US" sz="1200" b="0" dirty="0">
              <a:latin typeface="DengXian" panose="020B0503020204020204" pitchFamily="2" charset="-122"/>
              <a:ea typeface="DengXian" panose="020B0503020204020204" pitchFamily="2" charset="-122"/>
            </a:rPr>
            <a:t>- Improved DCS client satisfaction</a:t>
          </a:r>
        </a:p>
        <a:p>
          <a:pPr algn="l"/>
          <a:r>
            <a:rPr lang="en-US" sz="1200" b="0" dirty="0">
              <a:solidFill>
                <a:schemeClr val="bg1"/>
              </a:solidFill>
              <a:latin typeface="DengXian" panose="020B0503020204020204" pitchFamily="2" charset="-122"/>
              <a:ea typeface="DengXian" panose="020B0503020204020204" pitchFamily="2" charset="-122"/>
            </a:rPr>
            <a:t>- Caregivers reduced burden &amp; satisfaction with services, PLWD increased QOL</a:t>
          </a:r>
        </a:p>
      </dgm:t>
    </dgm:pt>
    <dgm:pt modelId="{35E6585A-6490-4BD1-BDAE-F877B68C6FE7}" type="parTrans" cxnId="{20FB960A-B567-41FF-B2F7-6F599585DEA3}">
      <dgm:prSet/>
      <dgm:spPr/>
      <dgm:t>
        <a:bodyPr/>
        <a:lstStyle/>
        <a:p>
          <a:endParaRPr lang="en-US" sz="1100"/>
        </a:p>
      </dgm:t>
    </dgm:pt>
    <dgm:pt modelId="{73F5B026-94EF-42E2-8779-549E7BB9D534}" type="sibTrans" cxnId="{20FB960A-B567-41FF-B2F7-6F599585DEA3}">
      <dgm:prSet custT="1"/>
      <dgm:spPr/>
      <dgm:t>
        <a:bodyPr/>
        <a:lstStyle/>
        <a:p>
          <a:endParaRPr lang="en-US" sz="1100"/>
        </a:p>
      </dgm:t>
    </dgm:pt>
    <dgm:pt modelId="{B0444E99-EB11-43A8-8078-F3EACC5DFB01}">
      <dgm:prSet custT="1">
        <dgm:style>
          <a:lnRef idx="3">
            <a:schemeClr val="lt1"/>
          </a:lnRef>
          <a:fillRef idx="1">
            <a:schemeClr val="accent6"/>
          </a:fillRef>
          <a:effectRef idx="1">
            <a:schemeClr val="accent6"/>
          </a:effectRef>
          <a:fontRef idx="minor">
            <a:schemeClr val="lt1"/>
          </a:fontRef>
        </dgm:style>
      </dgm:prSet>
      <dgm:spPr>
        <a:solidFill>
          <a:schemeClr val="tx1">
            <a:lumMod val="75000"/>
            <a:lumOff val="25000"/>
          </a:schemeClr>
        </a:solidFill>
      </dgm:spPr>
      <dgm:t>
        <a:bodyPr/>
        <a:lstStyle/>
        <a:p>
          <a:pPr algn="l"/>
          <a:r>
            <a:rPr lang="en-US" sz="1100" b="0" dirty="0">
              <a:latin typeface="DengXian" panose="020B0503020204020204" pitchFamily="2" charset="-122"/>
              <a:ea typeface="DengXian" panose="020B0503020204020204" pitchFamily="2" charset="-122"/>
            </a:rPr>
            <a:t>- Sustainable network of education, referral, person-centered services for tribal members with ADRD and caregivers</a:t>
          </a:r>
        </a:p>
        <a:p>
          <a:pPr algn="l"/>
          <a:r>
            <a:rPr lang="en-US" sz="1100" b="0" dirty="0">
              <a:latin typeface="DengXian" panose="020B0503020204020204" pitchFamily="2" charset="-122"/>
              <a:ea typeface="DengXian" panose="020B0503020204020204" pitchFamily="2" charset="-122"/>
            </a:rPr>
            <a:t>- Reduce health disparities and inequities w/in home and community-based services (HCBS) programs for people with dementia</a:t>
          </a:r>
        </a:p>
        <a:p>
          <a:pPr algn="l"/>
          <a:r>
            <a:rPr lang="en-US" sz="1100" b="0" dirty="0">
              <a:solidFill>
                <a:schemeClr val="bg1"/>
              </a:solidFill>
              <a:latin typeface="DengXian" panose="020B0503020204020204" pitchFamily="2" charset="-122"/>
              <a:ea typeface="DengXian" panose="020B0503020204020204" pitchFamily="2" charset="-122"/>
            </a:rPr>
            <a:t>- Increased tribal leadership awareness of ADRD sig &amp; support of programs</a:t>
          </a:r>
          <a:endParaRPr lang="en-US" sz="1100" b="0" dirty="0">
            <a:latin typeface="DengXian" panose="020B0503020204020204" pitchFamily="2" charset="-122"/>
            <a:ea typeface="DengXian" panose="020B0503020204020204" pitchFamily="2" charset="-122"/>
          </a:endParaRPr>
        </a:p>
      </dgm:t>
    </dgm:pt>
    <dgm:pt modelId="{3F6BF9B6-69C3-4600-904C-37498DE6D7BC}" type="parTrans" cxnId="{7808ACCA-FB75-44B3-9720-E2D46377892A}">
      <dgm:prSet/>
      <dgm:spPr/>
      <dgm:t>
        <a:bodyPr/>
        <a:lstStyle/>
        <a:p>
          <a:endParaRPr lang="en-US" sz="1100"/>
        </a:p>
      </dgm:t>
    </dgm:pt>
    <dgm:pt modelId="{C5FD89C6-F33F-4887-AEC5-F58A1682D60C}" type="sibTrans" cxnId="{7808ACCA-FB75-44B3-9720-E2D46377892A}">
      <dgm:prSet/>
      <dgm:spPr/>
      <dgm:t>
        <a:bodyPr/>
        <a:lstStyle/>
        <a:p>
          <a:endParaRPr lang="en-US" sz="1100"/>
        </a:p>
      </dgm:t>
    </dgm:pt>
    <dgm:pt modelId="{9D587896-1034-4088-9E73-3FA801134B59}" type="pres">
      <dgm:prSet presAssocID="{918EACAE-753D-47DA-B097-ED66D56A7CAC}" presName="Name0" presStyleCnt="0">
        <dgm:presLayoutVars>
          <dgm:dir/>
          <dgm:resizeHandles val="exact"/>
        </dgm:presLayoutVars>
      </dgm:prSet>
      <dgm:spPr/>
    </dgm:pt>
    <dgm:pt modelId="{89961265-AE37-405B-84B3-463479EFD6F5}" type="pres">
      <dgm:prSet presAssocID="{896ADA33-622E-415C-A859-3DC800CF3BC3}" presName="node" presStyleLbl="node1" presStyleIdx="0" presStyleCnt="6" custScaleX="2000000" custScaleY="94298" custLinFactX="-51396" custLinFactNeighborX="-100000" custLinFactNeighborY="220">
        <dgm:presLayoutVars>
          <dgm:bulletEnabled val="1"/>
        </dgm:presLayoutVars>
      </dgm:prSet>
      <dgm:spPr/>
    </dgm:pt>
    <dgm:pt modelId="{45FCCB36-E7D1-4A51-980F-49A9FB648DF6}" type="pres">
      <dgm:prSet presAssocID="{927F187F-8B61-4749-90DC-258DA34F5747}" presName="sibTrans" presStyleLbl="sibTrans2D1" presStyleIdx="0" presStyleCnt="5"/>
      <dgm:spPr/>
    </dgm:pt>
    <dgm:pt modelId="{E3026F3F-05FD-4A16-804B-37A3AF967613}" type="pres">
      <dgm:prSet presAssocID="{927F187F-8B61-4749-90DC-258DA34F5747}" presName="connectorText" presStyleLbl="sibTrans2D1" presStyleIdx="0" presStyleCnt="5"/>
      <dgm:spPr/>
    </dgm:pt>
    <dgm:pt modelId="{AD0E4722-47EE-4657-BA16-AD50307EF8DE}" type="pres">
      <dgm:prSet presAssocID="{DC3DF126-2559-4054-987E-FD30A1D67243}" presName="node" presStyleLbl="node1" presStyleIdx="1" presStyleCnt="6" custScaleX="2000000" custScaleY="91183">
        <dgm:presLayoutVars>
          <dgm:bulletEnabled val="1"/>
        </dgm:presLayoutVars>
      </dgm:prSet>
      <dgm:spPr/>
    </dgm:pt>
    <dgm:pt modelId="{A3F0B028-263F-469A-9725-619E7F728922}" type="pres">
      <dgm:prSet presAssocID="{99740FE7-5ACF-495A-B157-A2BF2E6D243F}" presName="sibTrans" presStyleLbl="sibTrans2D1" presStyleIdx="1" presStyleCnt="5"/>
      <dgm:spPr/>
    </dgm:pt>
    <dgm:pt modelId="{B821ACD4-30CE-48D2-8C49-6B5FD043BADE}" type="pres">
      <dgm:prSet presAssocID="{99740FE7-5ACF-495A-B157-A2BF2E6D243F}" presName="connectorText" presStyleLbl="sibTrans2D1" presStyleIdx="1" presStyleCnt="5"/>
      <dgm:spPr/>
    </dgm:pt>
    <dgm:pt modelId="{AF09CF1C-CD29-4B16-AD18-15DED6318163}" type="pres">
      <dgm:prSet presAssocID="{43A7FE30-F966-499D-8AE0-C75DD0274A4A}" presName="node" presStyleLbl="node1" presStyleIdx="2" presStyleCnt="6" custScaleX="2000000" custScaleY="94941">
        <dgm:presLayoutVars>
          <dgm:bulletEnabled val="1"/>
        </dgm:presLayoutVars>
      </dgm:prSet>
      <dgm:spPr/>
    </dgm:pt>
    <dgm:pt modelId="{208BBCD2-D497-4E3D-A0DD-00F5E93E75B9}" type="pres">
      <dgm:prSet presAssocID="{BE52CA90-E35D-473B-AF79-75CE79458AE5}" presName="sibTrans" presStyleLbl="sibTrans2D1" presStyleIdx="2" presStyleCnt="5"/>
      <dgm:spPr/>
    </dgm:pt>
    <dgm:pt modelId="{ADA989A6-336B-454F-A9B8-D2153383DBAB}" type="pres">
      <dgm:prSet presAssocID="{BE52CA90-E35D-473B-AF79-75CE79458AE5}" presName="connectorText" presStyleLbl="sibTrans2D1" presStyleIdx="2" presStyleCnt="5"/>
      <dgm:spPr/>
    </dgm:pt>
    <dgm:pt modelId="{7F6BDFE5-505A-4D76-ADEE-FE4175036694}" type="pres">
      <dgm:prSet presAssocID="{958290BC-0679-4B22-9A20-AADA163970A5}" presName="node" presStyleLbl="node1" presStyleIdx="3" presStyleCnt="6" custScaleX="2000000" custScaleY="90356">
        <dgm:presLayoutVars>
          <dgm:bulletEnabled val="1"/>
        </dgm:presLayoutVars>
      </dgm:prSet>
      <dgm:spPr/>
    </dgm:pt>
    <dgm:pt modelId="{8C61E85D-B0F7-47A4-9F99-9FBB19BA563F}" type="pres">
      <dgm:prSet presAssocID="{695C35C8-1C2A-41FB-9D86-7F2B173A5995}" presName="sibTrans" presStyleLbl="sibTrans2D1" presStyleIdx="3" presStyleCnt="5"/>
      <dgm:spPr/>
    </dgm:pt>
    <dgm:pt modelId="{D210F826-7F90-4146-971E-4E05F88971FC}" type="pres">
      <dgm:prSet presAssocID="{695C35C8-1C2A-41FB-9D86-7F2B173A5995}" presName="connectorText" presStyleLbl="sibTrans2D1" presStyleIdx="3" presStyleCnt="5"/>
      <dgm:spPr/>
    </dgm:pt>
    <dgm:pt modelId="{6E0598E9-C198-4694-9D21-982E7A60B1FE}" type="pres">
      <dgm:prSet presAssocID="{245BC39A-F3AE-418C-B44E-004A5DA15984}" presName="node" presStyleLbl="node1" presStyleIdx="4" presStyleCnt="6" custScaleX="2000000" custScaleY="92078">
        <dgm:presLayoutVars>
          <dgm:bulletEnabled val="1"/>
        </dgm:presLayoutVars>
      </dgm:prSet>
      <dgm:spPr/>
    </dgm:pt>
    <dgm:pt modelId="{B2421780-23C8-4F84-90AF-67C18A55B199}" type="pres">
      <dgm:prSet presAssocID="{73F5B026-94EF-42E2-8779-549E7BB9D534}" presName="sibTrans" presStyleLbl="sibTrans2D1" presStyleIdx="4" presStyleCnt="5"/>
      <dgm:spPr/>
    </dgm:pt>
    <dgm:pt modelId="{1FE13324-46D0-4943-8565-1D67729FE244}" type="pres">
      <dgm:prSet presAssocID="{73F5B026-94EF-42E2-8779-549E7BB9D534}" presName="connectorText" presStyleLbl="sibTrans2D1" presStyleIdx="4" presStyleCnt="5"/>
      <dgm:spPr/>
    </dgm:pt>
    <dgm:pt modelId="{CE269CDA-4091-402D-864D-8D37848F3C41}" type="pres">
      <dgm:prSet presAssocID="{B0444E99-EB11-43A8-8078-F3EACC5DFB01}" presName="node" presStyleLbl="node1" presStyleIdx="5" presStyleCnt="6" custScaleX="2000000" custScaleY="101981" custLinFactNeighborX="8786" custLinFactNeighborY="4051">
        <dgm:presLayoutVars>
          <dgm:bulletEnabled val="1"/>
        </dgm:presLayoutVars>
      </dgm:prSet>
      <dgm:spPr/>
    </dgm:pt>
  </dgm:ptLst>
  <dgm:cxnLst>
    <dgm:cxn modelId="{C6F03C09-58FA-4963-95F9-5F5C49C83C48}" type="presOf" srcId="{43A7FE30-F966-499D-8AE0-C75DD0274A4A}" destId="{AF09CF1C-CD29-4B16-AD18-15DED6318163}" srcOrd="0" destOrd="0" presId="urn:microsoft.com/office/officeart/2005/8/layout/process1"/>
    <dgm:cxn modelId="{20FB960A-B567-41FF-B2F7-6F599585DEA3}" srcId="{918EACAE-753D-47DA-B097-ED66D56A7CAC}" destId="{245BC39A-F3AE-418C-B44E-004A5DA15984}" srcOrd="4" destOrd="0" parTransId="{35E6585A-6490-4BD1-BDAE-F877B68C6FE7}" sibTransId="{73F5B026-94EF-42E2-8779-549E7BB9D534}"/>
    <dgm:cxn modelId="{F84EBB17-FE71-4315-B571-080ADCA1E3A5}" type="presOf" srcId="{896ADA33-622E-415C-A859-3DC800CF3BC3}" destId="{89961265-AE37-405B-84B3-463479EFD6F5}" srcOrd="0" destOrd="0" presId="urn:microsoft.com/office/officeart/2005/8/layout/process1"/>
    <dgm:cxn modelId="{9527021C-3553-4B1E-9908-4AD440C14D26}" type="presOf" srcId="{245BC39A-F3AE-418C-B44E-004A5DA15984}" destId="{6E0598E9-C198-4694-9D21-982E7A60B1FE}" srcOrd="0" destOrd="0" presId="urn:microsoft.com/office/officeart/2005/8/layout/process1"/>
    <dgm:cxn modelId="{0E1D675F-592C-4771-A4A3-9C6A6464ADF9}" type="presOf" srcId="{B0444E99-EB11-43A8-8078-F3EACC5DFB01}" destId="{CE269CDA-4091-402D-864D-8D37848F3C41}" srcOrd="0" destOrd="0" presId="urn:microsoft.com/office/officeart/2005/8/layout/process1"/>
    <dgm:cxn modelId="{0AED915F-20C3-4E4A-8C68-9126877EDE89}" type="presOf" srcId="{BE52CA90-E35D-473B-AF79-75CE79458AE5}" destId="{208BBCD2-D497-4E3D-A0DD-00F5E93E75B9}" srcOrd="0" destOrd="0" presId="urn:microsoft.com/office/officeart/2005/8/layout/process1"/>
    <dgm:cxn modelId="{9D519042-9463-4D01-BDD4-BD706A835605}" type="presOf" srcId="{73F5B026-94EF-42E2-8779-549E7BB9D534}" destId="{B2421780-23C8-4F84-90AF-67C18A55B199}" srcOrd="0" destOrd="0" presId="urn:microsoft.com/office/officeart/2005/8/layout/process1"/>
    <dgm:cxn modelId="{32042144-E286-4C33-8B26-CF9E33C1C320}" type="presOf" srcId="{927F187F-8B61-4749-90DC-258DA34F5747}" destId="{E3026F3F-05FD-4A16-804B-37A3AF967613}" srcOrd="1" destOrd="0" presId="urn:microsoft.com/office/officeart/2005/8/layout/process1"/>
    <dgm:cxn modelId="{5950AF64-9B42-4D26-B12A-E5C89CCEFFB1}" type="presOf" srcId="{BE52CA90-E35D-473B-AF79-75CE79458AE5}" destId="{ADA989A6-336B-454F-A9B8-D2153383DBAB}" srcOrd="1" destOrd="0" presId="urn:microsoft.com/office/officeart/2005/8/layout/process1"/>
    <dgm:cxn modelId="{A20B0248-390D-43B6-AABE-7239A4C8EDF8}" type="presOf" srcId="{99740FE7-5ACF-495A-B157-A2BF2E6D243F}" destId="{A3F0B028-263F-469A-9725-619E7F728922}" srcOrd="0" destOrd="0" presId="urn:microsoft.com/office/officeart/2005/8/layout/process1"/>
    <dgm:cxn modelId="{C3A69D87-72BA-4B1F-9F67-CED5A18D7C0F}" type="presOf" srcId="{918EACAE-753D-47DA-B097-ED66D56A7CAC}" destId="{9D587896-1034-4088-9E73-3FA801134B59}" srcOrd="0" destOrd="0" presId="urn:microsoft.com/office/officeart/2005/8/layout/process1"/>
    <dgm:cxn modelId="{6FC80D89-B888-415A-970E-DDAEE2AF6C63}" srcId="{918EACAE-753D-47DA-B097-ED66D56A7CAC}" destId="{896ADA33-622E-415C-A859-3DC800CF3BC3}" srcOrd="0" destOrd="0" parTransId="{78912EDF-C179-4D88-9F5F-931DFFF8CE2B}" sibTransId="{927F187F-8B61-4749-90DC-258DA34F5747}"/>
    <dgm:cxn modelId="{A9EE788B-BB25-4080-9587-A1B1FAABEE7E}" type="presOf" srcId="{99740FE7-5ACF-495A-B157-A2BF2E6D243F}" destId="{B821ACD4-30CE-48D2-8C49-6B5FD043BADE}" srcOrd="1" destOrd="0" presId="urn:microsoft.com/office/officeart/2005/8/layout/process1"/>
    <dgm:cxn modelId="{E7038E95-1CD7-4970-AE82-80CB15B87CFF}" type="presOf" srcId="{DC3DF126-2559-4054-987E-FD30A1D67243}" destId="{AD0E4722-47EE-4657-BA16-AD50307EF8DE}" srcOrd="0" destOrd="0" presId="urn:microsoft.com/office/officeart/2005/8/layout/process1"/>
    <dgm:cxn modelId="{ABFE089B-0E90-4866-9856-80A742026F23}" srcId="{918EACAE-753D-47DA-B097-ED66D56A7CAC}" destId="{958290BC-0679-4B22-9A20-AADA163970A5}" srcOrd="3" destOrd="0" parTransId="{81676283-5ABA-48E5-83E9-D29D5E62B712}" sibTransId="{695C35C8-1C2A-41FB-9D86-7F2B173A5995}"/>
    <dgm:cxn modelId="{308A979D-20F6-43BC-9C7A-0DCCDE17A378}" type="presOf" srcId="{695C35C8-1C2A-41FB-9D86-7F2B173A5995}" destId="{D210F826-7F90-4146-971E-4E05F88971FC}" srcOrd="1" destOrd="0" presId="urn:microsoft.com/office/officeart/2005/8/layout/process1"/>
    <dgm:cxn modelId="{39569EB3-4224-4AED-8C13-DFDA551CF0A9}" type="presOf" srcId="{958290BC-0679-4B22-9A20-AADA163970A5}" destId="{7F6BDFE5-505A-4D76-ADEE-FE4175036694}" srcOrd="0" destOrd="0" presId="urn:microsoft.com/office/officeart/2005/8/layout/process1"/>
    <dgm:cxn modelId="{7808ACCA-FB75-44B3-9720-E2D46377892A}" srcId="{918EACAE-753D-47DA-B097-ED66D56A7CAC}" destId="{B0444E99-EB11-43A8-8078-F3EACC5DFB01}" srcOrd="5" destOrd="0" parTransId="{3F6BF9B6-69C3-4600-904C-37498DE6D7BC}" sibTransId="{C5FD89C6-F33F-4887-AEC5-F58A1682D60C}"/>
    <dgm:cxn modelId="{2A2D6BCD-DB7B-46BD-BF8F-543039BC0F8A}" srcId="{918EACAE-753D-47DA-B097-ED66D56A7CAC}" destId="{43A7FE30-F966-499D-8AE0-C75DD0274A4A}" srcOrd="2" destOrd="0" parTransId="{3E610F6A-218B-4419-93F7-B306322F6F3D}" sibTransId="{BE52CA90-E35D-473B-AF79-75CE79458AE5}"/>
    <dgm:cxn modelId="{C12D84CF-6075-437C-B38C-ABF2B3AE22C9}" type="presOf" srcId="{73F5B026-94EF-42E2-8779-549E7BB9D534}" destId="{1FE13324-46D0-4943-8565-1D67729FE244}" srcOrd="1" destOrd="0" presId="urn:microsoft.com/office/officeart/2005/8/layout/process1"/>
    <dgm:cxn modelId="{B758CDD5-26DB-4F61-95B2-83F36D3B35B7}" type="presOf" srcId="{927F187F-8B61-4749-90DC-258DA34F5747}" destId="{45FCCB36-E7D1-4A51-980F-49A9FB648DF6}" srcOrd="0" destOrd="0" presId="urn:microsoft.com/office/officeart/2005/8/layout/process1"/>
    <dgm:cxn modelId="{B8D4CBE8-58BC-4172-8F4A-E76AD494912A}" type="presOf" srcId="{695C35C8-1C2A-41FB-9D86-7F2B173A5995}" destId="{8C61E85D-B0F7-47A4-9F99-9FBB19BA563F}" srcOrd="0" destOrd="0" presId="urn:microsoft.com/office/officeart/2005/8/layout/process1"/>
    <dgm:cxn modelId="{AFD66CEE-A5D5-48B0-A53A-7EBEEE1D01A7}" srcId="{918EACAE-753D-47DA-B097-ED66D56A7CAC}" destId="{DC3DF126-2559-4054-987E-FD30A1D67243}" srcOrd="1" destOrd="0" parTransId="{D0F8D335-FABA-49DF-B78D-B89D103DC6DF}" sibTransId="{99740FE7-5ACF-495A-B157-A2BF2E6D243F}"/>
    <dgm:cxn modelId="{B3072D26-B630-4813-BC6B-CA4873A5CD0A}" type="presParOf" srcId="{9D587896-1034-4088-9E73-3FA801134B59}" destId="{89961265-AE37-405B-84B3-463479EFD6F5}" srcOrd="0" destOrd="0" presId="urn:microsoft.com/office/officeart/2005/8/layout/process1"/>
    <dgm:cxn modelId="{866751A5-D6AF-48F2-9F34-C2FF4FDCF63A}" type="presParOf" srcId="{9D587896-1034-4088-9E73-3FA801134B59}" destId="{45FCCB36-E7D1-4A51-980F-49A9FB648DF6}" srcOrd="1" destOrd="0" presId="urn:microsoft.com/office/officeart/2005/8/layout/process1"/>
    <dgm:cxn modelId="{05E68709-F28A-4BD7-A167-BF2FC4984440}" type="presParOf" srcId="{45FCCB36-E7D1-4A51-980F-49A9FB648DF6}" destId="{E3026F3F-05FD-4A16-804B-37A3AF967613}" srcOrd="0" destOrd="0" presId="urn:microsoft.com/office/officeart/2005/8/layout/process1"/>
    <dgm:cxn modelId="{F9E0E21D-1A3C-4406-BA88-437DECB100B4}" type="presParOf" srcId="{9D587896-1034-4088-9E73-3FA801134B59}" destId="{AD0E4722-47EE-4657-BA16-AD50307EF8DE}" srcOrd="2" destOrd="0" presId="urn:microsoft.com/office/officeart/2005/8/layout/process1"/>
    <dgm:cxn modelId="{A8BBB970-BBF5-4604-8E29-60939E91EF2C}" type="presParOf" srcId="{9D587896-1034-4088-9E73-3FA801134B59}" destId="{A3F0B028-263F-469A-9725-619E7F728922}" srcOrd="3" destOrd="0" presId="urn:microsoft.com/office/officeart/2005/8/layout/process1"/>
    <dgm:cxn modelId="{6186146E-8961-42BE-BCC5-1CF6C90EF863}" type="presParOf" srcId="{A3F0B028-263F-469A-9725-619E7F728922}" destId="{B821ACD4-30CE-48D2-8C49-6B5FD043BADE}" srcOrd="0" destOrd="0" presId="urn:microsoft.com/office/officeart/2005/8/layout/process1"/>
    <dgm:cxn modelId="{822B990A-6AA4-4643-A1F4-74B920BD564E}" type="presParOf" srcId="{9D587896-1034-4088-9E73-3FA801134B59}" destId="{AF09CF1C-CD29-4B16-AD18-15DED6318163}" srcOrd="4" destOrd="0" presId="urn:microsoft.com/office/officeart/2005/8/layout/process1"/>
    <dgm:cxn modelId="{22954AD4-5790-4100-B9B4-C783BB69188B}" type="presParOf" srcId="{9D587896-1034-4088-9E73-3FA801134B59}" destId="{208BBCD2-D497-4E3D-A0DD-00F5E93E75B9}" srcOrd="5" destOrd="0" presId="urn:microsoft.com/office/officeart/2005/8/layout/process1"/>
    <dgm:cxn modelId="{D125DE47-FE85-4A62-A45F-C3F1EA6B894A}" type="presParOf" srcId="{208BBCD2-D497-4E3D-A0DD-00F5E93E75B9}" destId="{ADA989A6-336B-454F-A9B8-D2153383DBAB}" srcOrd="0" destOrd="0" presId="urn:microsoft.com/office/officeart/2005/8/layout/process1"/>
    <dgm:cxn modelId="{23C85B2B-ED81-4795-B54A-9F99672B1A74}" type="presParOf" srcId="{9D587896-1034-4088-9E73-3FA801134B59}" destId="{7F6BDFE5-505A-4D76-ADEE-FE4175036694}" srcOrd="6" destOrd="0" presId="urn:microsoft.com/office/officeart/2005/8/layout/process1"/>
    <dgm:cxn modelId="{AACF3F2F-11FA-4C30-98C9-17A42C217164}" type="presParOf" srcId="{9D587896-1034-4088-9E73-3FA801134B59}" destId="{8C61E85D-B0F7-47A4-9F99-9FBB19BA563F}" srcOrd="7" destOrd="0" presId="urn:microsoft.com/office/officeart/2005/8/layout/process1"/>
    <dgm:cxn modelId="{BE48CD62-8E5F-49B6-9918-934D1A93F7CE}" type="presParOf" srcId="{8C61E85D-B0F7-47A4-9F99-9FBB19BA563F}" destId="{D210F826-7F90-4146-971E-4E05F88971FC}" srcOrd="0" destOrd="0" presId="urn:microsoft.com/office/officeart/2005/8/layout/process1"/>
    <dgm:cxn modelId="{E6109DEA-D4C8-4307-8148-AB70CD551E28}" type="presParOf" srcId="{9D587896-1034-4088-9E73-3FA801134B59}" destId="{6E0598E9-C198-4694-9D21-982E7A60B1FE}" srcOrd="8" destOrd="0" presId="urn:microsoft.com/office/officeart/2005/8/layout/process1"/>
    <dgm:cxn modelId="{82F8797B-4131-45CC-8102-FD24CE79C364}" type="presParOf" srcId="{9D587896-1034-4088-9E73-3FA801134B59}" destId="{B2421780-23C8-4F84-90AF-67C18A55B199}" srcOrd="9" destOrd="0" presId="urn:microsoft.com/office/officeart/2005/8/layout/process1"/>
    <dgm:cxn modelId="{39D4F691-BFB1-4715-9516-F97451CF795F}" type="presParOf" srcId="{B2421780-23C8-4F84-90AF-67C18A55B199}" destId="{1FE13324-46D0-4943-8565-1D67729FE244}" srcOrd="0" destOrd="0" presId="urn:microsoft.com/office/officeart/2005/8/layout/process1"/>
    <dgm:cxn modelId="{28A37FED-DA7C-410E-9E55-14C74E8A0879}" type="presParOf" srcId="{9D587896-1034-4088-9E73-3FA801134B59}" destId="{CE269CDA-4091-402D-864D-8D37848F3C41}" srcOrd="10"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7F49E-519E-4504-840A-DD9436A87801}">
      <dsp:nvSpPr>
        <dsp:cNvPr id="0" name=""/>
        <dsp:cNvSpPr/>
      </dsp:nvSpPr>
      <dsp:spPr>
        <a:xfrm>
          <a:off x="0" y="189054"/>
          <a:ext cx="5854337" cy="98186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Independent 3</a:t>
          </a:r>
          <a:r>
            <a:rPr lang="en-US" sz="2800" kern="1200" baseline="30000" dirty="0">
              <a:solidFill>
                <a:schemeClr val="bg1"/>
              </a:solidFill>
            </a:rPr>
            <a:t>rd</a:t>
          </a:r>
          <a:r>
            <a:rPr lang="en-US" sz="2800" kern="1200" dirty="0">
              <a:solidFill>
                <a:schemeClr val="bg1"/>
              </a:solidFill>
            </a:rPr>
            <a:t> party evaluator </a:t>
          </a:r>
        </a:p>
      </dsp:txBody>
      <dsp:txXfrm>
        <a:off x="47931" y="236985"/>
        <a:ext cx="5758475" cy="886003"/>
      </dsp:txXfrm>
    </dsp:sp>
    <dsp:sp modelId="{297A6AA8-F8EC-42B0-91BC-A1E625445E51}">
      <dsp:nvSpPr>
        <dsp:cNvPr id="0" name=""/>
        <dsp:cNvSpPr/>
      </dsp:nvSpPr>
      <dsp:spPr>
        <a:xfrm>
          <a:off x="0" y="1170920"/>
          <a:ext cx="585433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7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tx1"/>
              </a:solidFill>
            </a:rPr>
            <a:t>Pre-Post outcome measures</a:t>
          </a:r>
        </a:p>
      </dsp:txBody>
      <dsp:txXfrm>
        <a:off x="0" y="1170920"/>
        <a:ext cx="5854337" cy="463680"/>
      </dsp:txXfrm>
    </dsp:sp>
    <dsp:sp modelId="{9955AA1F-0FDF-4BB4-8DAF-60F76B20ED06}">
      <dsp:nvSpPr>
        <dsp:cNvPr id="0" name=""/>
        <dsp:cNvSpPr/>
      </dsp:nvSpPr>
      <dsp:spPr>
        <a:xfrm>
          <a:off x="0" y="1634600"/>
          <a:ext cx="5854337" cy="277026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rPr>
            <a:t>For every direct service</a:t>
          </a:r>
        </a:p>
        <a:p>
          <a:pPr marL="0" lvl="0" indent="0" algn="l" defTabSz="1244600">
            <a:lnSpc>
              <a:spcPct val="90000"/>
            </a:lnSpc>
            <a:spcBef>
              <a:spcPct val="0"/>
            </a:spcBef>
            <a:spcAft>
              <a:spcPct val="35000"/>
            </a:spcAft>
            <a:buNone/>
          </a:pPr>
          <a:r>
            <a:rPr lang="en-US" sz="2800" kern="1200" dirty="0">
              <a:solidFill>
                <a:schemeClr val="bg1"/>
              </a:solidFill>
            </a:rPr>
            <a:t>Every encounter (can’t randomly select, can’t only do some)</a:t>
          </a:r>
        </a:p>
        <a:p>
          <a:pPr marL="0" lvl="0" indent="0" algn="l" defTabSz="1244600">
            <a:lnSpc>
              <a:spcPct val="90000"/>
            </a:lnSpc>
            <a:spcBef>
              <a:spcPct val="0"/>
            </a:spcBef>
            <a:spcAft>
              <a:spcPct val="35000"/>
            </a:spcAft>
            <a:buNone/>
          </a:pPr>
          <a:r>
            <a:rPr lang="en-US" sz="2800" kern="1200" dirty="0">
              <a:solidFill>
                <a:schemeClr val="bg1"/>
              </a:solidFill>
            </a:rPr>
            <a:t>Must include a quality of life (QOL) measure for PLWD</a:t>
          </a:r>
        </a:p>
      </dsp:txBody>
      <dsp:txXfrm>
        <a:off x="135233" y="1769833"/>
        <a:ext cx="5583871" cy="2499801"/>
      </dsp:txXfrm>
    </dsp:sp>
    <dsp:sp modelId="{1D60D10B-231A-44C3-918B-17E1EDF359BC}">
      <dsp:nvSpPr>
        <dsp:cNvPr id="0" name=""/>
        <dsp:cNvSpPr/>
      </dsp:nvSpPr>
      <dsp:spPr>
        <a:xfrm>
          <a:off x="0" y="4404868"/>
          <a:ext cx="5854337"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7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tx1"/>
              </a:solidFill>
            </a:rPr>
            <a:t>Lessons Learned</a:t>
          </a:r>
        </a:p>
        <a:p>
          <a:pPr marL="228600" lvl="1" indent="-228600" algn="l" defTabSz="977900">
            <a:lnSpc>
              <a:spcPct val="90000"/>
            </a:lnSpc>
            <a:spcBef>
              <a:spcPct val="0"/>
            </a:spcBef>
            <a:spcAft>
              <a:spcPct val="20000"/>
            </a:spcAft>
            <a:buChar char="•"/>
          </a:pPr>
          <a:r>
            <a:rPr lang="en-US" sz="2200" kern="1200" dirty="0">
              <a:solidFill>
                <a:schemeClr val="tx1"/>
              </a:solidFill>
            </a:rPr>
            <a:t>Aggregated data/ report only</a:t>
          </a:r>
        </a:p>
        <a:p>
          <a:pPr marL="228600" lvl="1" indent="-228600" algn="l" defTabSz="977900">
            <a:lnSpc>
              <a:spcPct val="90000"/>
            </a:lnSpc>
            <a:spcBef>
              <a:spcPct val="0"/>
            </a:spcBef>
            <a:spcAft>
              <a:spcPct val="20000"/>
            </a:spcAft>
            <a:buChar char="•"/>
          </a:pPr>
          <a:r>
            <a:rPr lang="en-US" sz="2200" kern="1200" dirty="0">
              <a:solidFill>
                <a:schemeClr val="tx1"/>
              </a:solidFill>
            </a:rPr>
            <a:t>OMB data collection (not part of evaluation)</a:t>
          </a:r>
        </a:p>
      </dsp:txBody>
      <dsp:txXfrm>
        <a:off x="0" y="4404868"/>
        <a:ext cx="5854337" cy="1130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546-D0F4-47A1-9880-A492B8285AF4}">
      <dsp:nvSpPr>
        <dsp:cNvPr id="0" name=""/>
        <dsp:cNvSpPr/>
      </dsp:nvSpPr>
      <dsp:spPr>
        <a:xfrm>
          <a:off x="0" y="0"/>
          <a:ext cx="6718952" cy="65153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15888" lvl="0" indent="0" algn="l" defTabSz="800100">
            <a:lnSpc>
              <a:spcPct val="90000"/>
            </a:lnSpc>
            <a:spcBef>
              <a:spcPct val="0"/>
            </a:spcBef>
            <a:spcAft>
              <a:spcPct val="35000"/>
            </a:spcAft>
            <a:buNone/>
          </a:pPr>
          <a:r>
            <a:rPr lang="en-US" sz="1800" kern="1200" dirty="0">
              <a:solidFill>
                <a:schemeClr val="bg1"/>
              </a:solidFill>
            </a:rPr>
            <a:t>Prioritize </a:t>
          </a:r>
          <a:r>
            <a:rPr lang="en-US" sz="1800" b="1" kern="1200" dirty="0">
              <a:solidFill>
                <a:schemeClr val="bg1"/>
              </a:solidFill>
            </a:rPr>
            <a:t>self-determination</a:t>
          </a:r>
          <a:r>
            <a:rPr lang="en-US" sz="1800" kern="1200" dirty="0">
              <a:solidFill>
                <a:schemeClr val="bg1"/>
              </a:solidFill>
            </a:rPr>
            <a:t>&gt;&gt; balance power relationships by Indigenous led or co-led approaches</a:t>
          </a:r>
        </a:p>
      </dsp:txBody>
      <dsp:txXfrm>
        <a:off x="31805" y="31805"/>
        <a:ext cx="6655342" cy="587922"/>
      </dsp:txXfrm>
    </dsp:sp>
    <dsp:sp modelId="{30C5798E-412F-4CE2-B7CE-62CC0F591F54}">
      <dsp:nvSpPr>
        <dsp:cNvPr id="0" name=""/>
        <dsp:cNvSpPr/>
      </dsp:nvSpPr>
      <dsp:spPr>
        <a:xfrm>
          <a:off x="0" y="602702"/>
          <a:ext cx="6718952" cy="651128"/>
        </a:xfrm>
        <a:prstGeom prst="round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15888" lvl="0" indent="0" algn="l" defTabSz="800100">
            <a:lnSpc>
              <a:spcPct val="90000"/>
            </a:lnSpc>
            <a:spcBef>
              <a:spcPct val="0"/>
            </a:spcBef>
            <a:spcAft>
              <a:spcPct val="35000"/>
            </a:spcAft>
            <a:buNone/>
          </a:pPr>
          <a:r>
            <a:rPr lang="en-US" sz="1800" b="1" u="sng" kern="1200" dirty="0">
              <a:solidFill>
                <a:schemeClr val="bg1"/>
              </a:solidFill>
            </a:rPr>
            <a:t>Team</a:t>
          </a:r>
          <a:r>
            <a:rPr lang="en-US" sz="1800" kern="1200" dirty="0">
              <a:solidFill>
                <a:schemeClr val="bg1"/>
              </a:solidFill>
            </a:rPr>
            <a:t> should include local Indigenous community members </a:t>
          </a:r>
        </a:p>
      </dsp:txBody>
      <dsp:txXfrm>
        <a:off x="31785" y="634487"/>
        <a:ext cx="6655382" cy="587558"/>
      </dsp:txXfrm>
    </dsp:sp>
    <dsp:sp modelId="{D354EFB5-EEFD-4E6F-8771-8B77AB963B17}">
      <dsp:nvSpPr>
        <dsp:cNvPr id="0" name=""/>
        <dsp:cNvSpPr/>
      </dsp:nvSpPr>
      <dsp:spPr>
        <a:xfrm>
          <a:off x="0" y="1275271"/>
          <a:ext cx="6718952" cy="651128"/>
        </a:xfrm>
        <a:prstGeom prst="round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15888" lvl="0" indent="0" algn="l" defTabSz="800100">
            <a:lnSpc>
              <a:spcPct val="90000"/>
            </a:lnSpc>
            <a:spcBef>
              <a:spcPct val="0"/>
            </a:spcBef>
            <a:spcAft>
              <a:spcPct val="35000"/>
            </a:spcAft>
            <a:buNone/>
          </a:pPr>
          <a:r>
            <a:rPr lang="en-US" sz="1800" kern="1200" dirty="0">
              <a:solidFill>
                <a:schemeClr val="bg1"/>
              </a:solidFill>
            </a:rPr>
            <a:t>Critical to build </a:t>
          </a:r>
          <a:r>
            <a:rPr lang="en-US" sz="1800" b="1" kern="1200" dirty="0">
              <a:solidFill>
                <a:schemeClr val="bg1"/>
              </a:solidFill>
            </a:rPr>
            <a:t>strong relationships and trust </a:t>
          </a:r>
          <a:r>
            <a:rPr lang="en-US" sz="1800" kern="1200" dirty="0">
              <a:solidFill>
                <a:schemeClr val="bg1"/>
              </a:solidFill>
            </a:rPr>
            <a:t>between and within evaluators and communities</a:t>
          </a:r>
        </a:p>
      </dsp:txBody>
      <dsp:txXfrm>
        <a:off x="31785" y="1307056"/>
        <a:ext cx="6655382" cy="587558"/>
      </dsp:txXfrm>
    </dsp:sp>
    <dsp:sp modelId="{F13115FF-A387-45D3-93D2-C1A4646FC481}">
      <dsp:nvSpPr>
        <dsp:cNvPr id="0" name=""/>
        <dsp:cNvSpPr/>
      </dsp:nvSpPr>
      <dsp:spPr>
        <a:xfrm>
          <a:off x="0" y="1975684"/>
          <a:ext cx="6718952" cy="651128"/>
        </a:xfrm>
        <a:prstGeom prst="round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15888" lvl="0" indent="0" algn="l" defTabSz="800100">
            <a:lnSpc>
              <a:spcPct val="90000"/>
            </a:lnSpc>
            <a:spcBef>
              <a:spcPct val="0"/>
            </a:spcBef>
            <a:spcAft>
              <a:spcPct val="35000"/>
            </a:spcAft>
            <a:buNone/>
          </a:pPr>
          <a:r>
            <a:rPr lang="en-US" sz="1800" kern="1200" dirty="0">
              <a:solidFill>
                <a:schemeClr val="bg1"/>
              </a:solidFill>
            </a:rPr>
            <a:t>Indigenous </a:t>
          </a:r>
          <a:r>
            <a:rPr lang="en-US" sz="1800" b="1" kern="1200" dirty="0">
              <a:solidFill>
                <a:schemeClr val="bg1"/>
              </a:solidFill>
            </a:rPr>
            <a:t>community knowledge and practice </a:t>
          </a:r>
          <a:r>
            <a:rPr lang="en-US" sz="1800" kern="1200" dirty="0">
              <a:solidFill>
                <a:schemeClr val="bg1"/>
              </a:solidFill>
            </a:rPr>
            <a:t>should be foundational </a:t>
          </a:r>
        </a:p>
      </dsp:txBody>
      <dsp:txXfrm>
        <a:off x="31785" y="2007469"/>
        <a:ext cx="6655382" cy="587558"/>
      </dsp:txXfrm>
    </dsp:sp>
    <dsp:sp modelId="{B1AEF3D1-0146-4159-B98E-65E4B18195F6}">
      <dsp:nvSpPr>
        <dsp:cNvPr id="0" name=""/>
        <dsp:cNvSpPr/>
      </dsp:nvSpPr>
      <dsp:spPr>
        <a:xfrm>
          <a:off x="0" y="2653726"/>
          <a:ext cx="6718952" cy="651128"/>
        </a:xfrm>
        <a:prstGeom prst="round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15888" lvl="0" indent="0" algn="l" defTabSz="800100">
            <a:lnSpc>
              <a:spcPct val="90000"/>
            </a:lnSpc>
            <a:spcBef>
              <a:spcPct val="0"/>
            </a:spcBef>
            <a:spcAft>
              <a:spcPct val="35000"/>
            </a:spcAft>
            <a:buNone/>
          </a:pPr>
          <a:r>
            <a:rPr lang="en-US" sz="1800" kern="1200" dirty="0">
              <a:solidFill>
                <a:schemeClr val="bg1"/>
              </a:solidFill>
            </a:rPr>
            <a:t>Acknowledge community capacity and resources by </a:t>
          </a:r>
          <a:r>
            <a:rPr lang="en-US" sz="1800" b="1" kern="1200" dirty="0">
              <a:solidFill>
                <a:schemeClr val="bg1"/>
              </a:solidFill>
            </a:rPr>
            <a:t>investing in time and relationships</a:t>
          </a:r>
        </a:p>
      </dsp:txBody>
      <dsp:txXfrm>
        <a:off x="31785" y="2685511"/>
        <a:ext cx="6655382" cy="587558"/>
      </dsp:txXfrm>
    </dsp:sp>
    <dsp:sp modelId="{702353EB-C0FD-43E9-AA0A-D10822EFCA12}">
      <dsp:nvSpPr>
        <dsp:cNvPr id="0" name=""/>
        <dsp:cNvSpPr/>
      </dsp:nvSpPr>
      <dsp:spPr>
        <a:xfrm>
          <a:off x="0" y="3318291"/>
          <a:ext cx="6718952" cy="2942834"/>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58738" lvl="0" indent="0" algn="ctr" defTabSz="800100">
            <a:lnSpc>
              <a:spcPct val="90000"/>
            </a:lnSpc>
            <a:spcBef>
              <a:spcPct val="0"/>
            </a:spcBef>
            <a:spcAft>
              <a:spcPts val="0"/>
            </a:spcAft>
            <a:buNone/>
          </a:pPr>
          <a:r>
            <a:rPr lang="en-US" sz="1800" kern="1200" dirty="0">
              <a:solidFill>
                <a:schemeClr val="bg1"/>
              </a:solidFill>
            </a:rPr>
            <a:t>Evaluations should: </a:t>
          </a:r>
        </a:p>
        <a:p>
          <a:pPr marL="287338" lvl="0" indent="0" algn="l" defTabSz="800100">
            <a:lnSpc>
              <a:spcPct val="90000"/>
            </a:lnSpc>
            <a:spcBef>
              <a:spcPct val="0"/>
            </a:spcBef>
            <a:spcAft>
              <a:spcPts val="0"/>
            </a:spcAft>
            <a:buNone/>
          </a:pPr>
          <a:r>
            <a:rPr lang="en-US" sz="1800" kern="1200" dirty="0">
              <a:solidFill>
                <a:schemeClr val="bg1"/>
              </a:solidFill>
            </a:rPr>
            <a:t>- be </a:t>
          </a:r>
          <a:r>
            <a:rPr lang="en-US" sz="1800" b="1" u="sng" kern="1200" dirty="0">
              <a:solidFill>
                <a:schemeClr val="bg1"/>
              </a:solidFill>
            </a:rPr>
            <a:t>responsive and flexible </a:t>
          </a:r>
          <a:r>
            <a:rPr lang="en-US" sz="1800" kern="1200" dirty="0">
              <a:solidFill>
                <a:schemeClr val="bg1"/>
              </a:solidFill>
            </a:rPr>
            <a:t>to meet the needs of the local community </a:t>
          </a:r>
        </a:p>
        <a:p>
          <a:pPr marL="287338" lvl="0" indent="0" algn="l" defTabSz="800100">
            <a:lnSpc>
              <a:spcPct val="90000"/>
            </a:lnSpc>
            <a:spcBef>
              <a:spcPct val="0"/>
            </a:spcBef>
            <a:spcAft>
              <a:spcPts val="0"/>
            </a:spcAft>
            <a:buNone/>
          </a:pPr>
          <a:r>
            <a:rPr lang="en-US" sz="1800" kern="1200" dirty="0">
              <a:solidFill>
                <a:schemeClr val="bg1"/>
              </a:solidFill>
            </a:rPr>
            <a:t>- </a:t>
          </a:r>
          <a:r>
            <a:rPr lang="en-US" sz="1800" b="1" kern="1200" dirty="0">
              <a:solidFill>
                <a:schemeClr val="bg1"/>
              </a:solidFill>
            </a:rPr>
            <a:t>respect and adhere to local Indigenous</a:t>
          </a:r>
          <a:r>
            <a:rPr lang="en-US" sz="1800" kern="1200" dirty="0">
              <a:solidFill>
                <a:schemeClr val="bg1"/>
              </a:solidFill>
            </a:rPr>
            <a:t> protocols, culture, wisdom and language</a:t>
          </a:r>
        </a:p>
        <a:p>
          <a:pPr marL="287338" lvl="0" indent="0" algn="l" defTabSz="800100">
            <a:lnSpc>
              <a:spcPct val="90000"/>
            </a:lnSpc>
            <a:spcBef>
              <a:spcPct val="0"/>
            </a:spcBef>
            <a:spcAft>
              <a:spcPts val="0"/>
            </a:spcAft>
            <a:buNone/>
          </a:pPr>
          <a:r>
            <a:rPr lang="en-US" sz="1800" kern="1200" dirty="0">
              <a:solidFill>
                <a:schemeClr val="bg1"/>
              </a:solidFill>
            </a:rPr>
            <a:t>- acknowledge </a:t>
          </a:r>
          <a:r>
            <a:rPr lang="en-US" sz="1800" b="1" kern="1200" dirty="0">
              <a:solidFill>
                <a:schemeClr val="bg1"/>
              </a:solidFill>
            </a:rPr>
            <a:t>oral traditions </a:t>
          </a:r>
          <a:r>
            <a:rPr lang="en-US" sz="1800" kern="1200" dirty="0">
              <a:solidFill>
                <a:schemeClr val="bg1"/>
              </a:solidFill>
            </a:rPr>
            <a:t>are more sacred, respected, and protected in Indigenous evaluation context</a:t>
          </a:r>
        </a:p>
        <a:p>
          <a:pPr marL="287338" lvl="0" indent="0" algn="l" defTabSz="800100">
            <a:lnSpc>
              <a:spcPct val="90000"/>
            </a:lnSpc>
            <a:spcBef>
              <a:spcPct val="0"/>
            </a:spcBef>
            <a:spcAft>
              <a:spcPts val="0"/>
            </a:spcAft>
            <a:buNone/>
          </a:pPr>
          <a:r>
            <a:rPr lang="en-US" sz="1800" kern="1200" dirty="0">
              <a:solidFill>
                <a:schemeClr val="bg1"/>
              </a:solidFill>
            </a:rPr>
            <a:t>- recognize </a:t>
          </a:r>
          <a:r>
            <a:rPr lang="en-US" sz="1800" b="1" kern="1200" dirty="0">
              <a:solidFill>
                <a:schemeClr val="bg1"/>
              </a:solidFill>
            </a:rPr>
            <a:t>evaluation process </a:t>
          </a:r>
          <a:r>
            <a:rPr lang="en-US" sz="1800" kern="1200" dirty="0">
              <a:solidFill>
                <a:schemeClr val="bg1"/>
              </a:solidFill>
            </a:rPr>
            <a:t>and </a:t>
          </a:r>
          <a:r>
            <a:rPr lang="en-US" sz="1800" b="1" kern="1200" dirty="0">
              <a:solidFill>
                <a:schemeClr val="bg1"/>
              </a:solidFill>
            </a:rPr>
            <a:t>evaluating process </a:t>
          </a:r>
          <a:r>
            <a:rPr lang="en-US" sz="1800" kern="1200" dirty="0">
              <a:solidFill>
                <a:schemeClr val="bg1"/>
              </a:solidFill>
            </a:rPr>
            <a:t>are as / more important than outcomes </a:t>
          </a:r>
        </a:p>
        <a:p>
          <a:pPr marL="287338" lvl="0" indent="0" algn="l" defTabSz="800100">
            <a:lnSpc>
              <a:spcPct val="90000"/>
            </a:lnSpc>
            <a:spcBef>
              <a:spcPct val="0"/>
            </a:spcBef>
            <a:spcAft>
              <a:spcPts val="0"/>
            </a:spcAft>
            <a:buNone/>
          </a:pPr>
          <a:r>
            <a:rPr lang="en-US" sz="1800" kern="1200" dirty="0">
              <a:solidFill>
                <a:schemeClr val="bg1"/>
              </a:solidFill>
            </a:rPr>
            <a:t>- emphasize </a:t>
          </a:r>
          <a:r>
            <a:rPr lang="en-US" sz="1800" b="1" u="sng" kern="1200" dirty="0">
              <a:solidFill>
                <a:schemeClr val="bg1"/>
              </a:solidFill>
            </a:rPr>
            <a:t>reciprocity</a:t>
          </a:r>
          <a:r>
            <a:rPr lang="en-US" sz="1800" kern="1200" dirty="0">
              <a:solidFill>
                <a:schemeClr val="bg1"/>
              </a:solidFill>
            </a:rPr>
            <a:t>, </a:t>
          </a:r>
          <a:r>
            <a:rPr lang="en-US" sz="1800" b="1" u="sng" kern="1200" dirty="0">
              <a:solidFill>
                <a:schemeClr val="bg1"/>
              </a:solidFill>
            </a:rPr>
            <a:t>shared learnings</a:t>
          </a:r>
          <a:r>
            <a:rPr lang="en-US" sz="1800" kern="1200" dirty="0">
              <a:solidFill>
                <a:schemeClr val="bg1"/>
              </a:solidFill>
            </a:rPr>
            <a:t>, and </a:t>
          </a:r>
          <a:r>
            <a:rPr lang="en-US" sz="1800" b="1" u="sng" kern="1200" dirty="0">
              <a:solidFill>
                <a:schemeClr val="bg1"/>
              </a:solidFill>
            </a:rPr>
            <a:t>capacity building  </a:t>
          </a:r>
        </a:p>
      </dsp:txBody>
      <dsp:txXfrm>
        <a:off x="143657" y="3461948"/>
        <a:ext cx="6431638" cy="2655520"/>
      </dsp:txXfrm>
    </dsp:sp>
    <dsp:sp modelId="{0B9B10EC-A045-4DA2-857E-F437E9BDBA6E}">
      <dsp:nvSpPr>
        <dsp:cNvPr id="0" name=""/>
        <dsp:cNvSpPr/>
      </dsp:nvSpPr>
      <dsp:spPr>
        <a:xfrm>
          <a:off x="0" y="6239792"/>
          <a:ext cx="6718952" cy="42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27"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6239792"/>
        <a:ext cx="6718952" cy="42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61265-AE37-405B-84B3-463479EFD6F5}">
      <dsp:nvSpPr>
        <dsp:cNvPr id="0" name=""/>
        <dsp:cNvSpPr/>
      </dsp:nvSpPr>
      <dsp:spPr>
        <a:xfrm>
          <a:off x="14591" y="0"/>
          <a:ext cx="1820736" cy="582828"/>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Inputs</a:t>
          </a:r>
          <a:endParaRPr lang="en-US" sz="1500" kern="1200" dirty="0">
            <a:solidFill>
              <a:schemeClr val="tx1"/>
            </a:solidFill>
            <a:latin typeface="DengXian" panose="020B0503020204020204" pitchFamily="2" charset="-122"/>
            <a:ea typeface="DengXian" panose="020B0503020204020204" pitchFamily="2" charset="-122"/>
          </a:endParaRPr>
        </a:p>
      </dsp:txBody>
      <dsp:txXfrm>
        <a:off x="31661" y="17070"/>
        <a:ext cx="1786596" cy="548688"/>
      </dsp:txXfrm>
    </dsp:sp>
    <dsp:sp modelId="{45FCCB36-E7D1-4A51-980F-49A9FB648DF6}">
      <dsp:nvSpPr>
        <dsp:cNvPr id="0" name=""/>
        <dsp:cNvSpPr/>
      </dsp:nvSpPr>
      <dsp:spPr>
        <a:xfrm>
          <a:off x="1844431" y="280125"/>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44431" y="284640"/>
        <a:ext cx="13509" cy="13547"/>
      </dsp:txXfrm>
    </dsp:sp>
    <dsp:sp modelId="{AD0E4722-47EE-4657-BA16-AD50307EF8DE}">
      <dsp:nvSpPr>
        <dsp:cNvPr id="0" name=""/>
        <dsp:cNvSpPr/>
      </dsp:nvSpPr>
      <dsp:spPr>
        <a:xfrm>
          <a:off x="1871742" y="0"/>
          <a:ext cx="1820736" cy="582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Strategies And Activities</a:t>
          </a:r>
        </a:p>
      </dsp:txBody>
      <dsp:txXfrm>
        <a:off x="1888812" y="17070"/>
        <a:ext cx="1786596" cy="548688"/>
      </dsp:txXfrm>
    </dsp:sp>
    <dsp:sp modelId="{A3F0B028-263F-469A-9725-619E7F728922}">
      <dsp:nvSpPr>
        <dsp:cNvPr id="0" name=""/>
        <dsp:cNvSpPr/>
      </dsp:nvSpPr>
      <dsp:spPr>
        <a:xfrm>
          <a:off x="3701582" y="280125"/>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01582" y="284640"/>
        <a:ext cx="13509" cy="13547"/>
      </dsp:txXfrm>
    </dsp:sp>
    <dsp:sp modelId="{AF09CF1C-CD29-4B16-AD18-15DED6318163}">
      <dsp:nvSpPr>
        <dsp:cNvPr id="0" name=""/>
        <dsp:cNvSpPr/>
      </dsp:nvSpPr>
      <dsp:spPr>
        <a:xfrm>
          <a:off x="3728893" y="0"/>
          <a:ext cx="1820736" cy="582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Outputs </a:t>
          </a:r>
        </a:p>
      </dsp:txBody>
      <dsp:txXfrm>
        <a:off x="3745963" y="17070"/>
        <a:ext cx="1786596" cy="548688"/>
      </dsp:txXfrm>
    </dsp:sp>
    <dsp:sp modelId="{208BBCD2-D497-4E3D-A0DD-00F5E93E75B9}">
      <dsp:nvSpPr>
        <dsp:cNvPr id="0" name=""/>
        <dsp:cNvSpPr/>
      </dsp:nvSpPr>
      <dsp:spPr>
        <a:xfrm>
          <a:off x="5558733" y="280125"/>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558733" y="284640"/>
        <a:ext cx="13509" cy="13547"/>
      </dsp:txXfrm>
    </dsp:sp>
    <dsp:sp modelId="{7F6BDFE5-505A-4D76-ADEE-FE4175036694}">
      <dsp:nvSpPr>
        <dsp:cNvPr id="0" name=""/>
        <dsp:cNvSpPr/>
      </dsp:nvSpPr>
      <dsp:spPr>
        <a:xfrm>
          <a:off x="5586044" y="0"/>
          <a:ext cx="1820736" cy="582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Short Term Outcomes </a:t>
          </a:r>
        </a:p>
      </dsp:txBody>
      <dsp:txXfrm>
        <a:off x="5603114" y="17070"/>
        <a:ext cx="1786596" cy="548688"/>
      </dsp:txXfrm>
    </dsp:sp>
    <dsp:sp modelId="{8C61E85D-B0F7-47A4-9F99-9FBB19BA563F}">
      <dsp:nvSpPr>
        <dsp:cNvPr id="0" name=""/>
        <dsp:cNvSpPr/>
      </dsp:nvSpPr>
      <dsp:spPr>
        <a:xfrm>
          <a:off x="7415883" y="280125"/>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415883" y="284640"/>
        <a:ext cx="13509" cy="13547"/>
      </dsp:txXfrm>
    </dsp:sp>
    <dsp:sp modelId="{6E0598E9-C198-4694-9D21-982E7A60B1FE}">
      <dsp:nvSpPr>
        <dsp:cNvPr id="0" name=""/>
        <dsp:cNvSpPr/>
      </dsp:nvSpPr>
      <dsp:spPr>
        <a:xfrm>
          <a:off x="7443194" y="0"/>
          <a:ext cx="1820736" cy="582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Intermediate Outcomes</a:t>
          </a:r>
        </a:p>
      </dsp:txBody>
      <dsp:txXfrm>
        <a:off x="7460264" y="17070"/>
        <a:ext cx="1786596" cy="548688"/>
      </dsp:txXfrm>
    </dsp:sp>
    <dsp:sp modelId="{B2421780-23C8-4F84-90AF-67C18A55B199}">
      <dsp:nvSpPr>
        <dsp:cNvPr id="0" name=""/>
        <dsp:cNvSpPr/>
      </dsp:nvSpPr>
      <dsp:spPr>
        <a:xfrm>
          <a:off x="9273034" y="280125"/>
          <a:ext cx="19298"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9273034" y="284640"/>
        <a:ext cx="13509" cy="13547"/>
      </dsp:txXfrm>
    </dsp:sp>
    <dsp:sp modelId="{CE269CDA-4091-402D-864D-8D37848F3C41}">
      <dsp:nvSpPr>
        <dsp:cNvPr id="0" name=""/>
        <dsp:cNvSpPr/>
      </dsp:nvSpPr>
      <dsp:spPr>
        <a:xfrm>
          <a:off x="9300343" y="0"/>
          <a:ext cx="1820736" cy="582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Long Term Outcomes </a:t>
          </a:r>
        </a:p>
      </dsp:txBody>
      <dsp:txXfrm>
        <a:off x="9317413" y="17070"/>
        <a:ext cx="1786596" cy="548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61265-AE37-405B-84B3-463479EFD6F5}">
      <dsp:nvSpPr>
        <dsp:cNvPr id="0" name=""/>
        <dsp:cNvSpPr/>
      </dsp:nvSpPr>
      <dsp:spPr>
        <a:xfrm>
          <a:off x="7295" y="114318"/>
          <a:ext cx="1820736" cy="3566256"/>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latin typeface="DengXian" panose="020B0503020204020204" pitchFamily="2" charset="-122"/>
              <a:ea typeface="DengXian" panose="020B0503020204020204" pitchFamily="2" charset="-122"/>
            </a:rPr>
            <a:t>- ACL funding</a:t>
          </a:r>
        </a:p>
        <a:p>
          <a:pPr marL="0" lvl="0" indent="0" algn="l" defTabSz="400050">
            <a:lnSpc>
              <a:spcPct val="100000"/>
            </a:lnSpc>
            <a:spcBef>
              <a:spcPct val="0"/>
            </a:spcBef>
            <a:spcAft>
              <a:spcPts val="200"/>
            </a:spcAft>
            <a:buNone/>
          </a:pPr>
          <a:r>
            <a:rPr lang="en-US" sz="900" kern="1200" dirty="0">
              <a:latin typeface="DengXian" panose="020B0503020204020204" pitchFamily="2" charset="-122"/>
              <a:ea typeface="DengXian" panose="020B0503020204020204" pitchFamily="2" charset="-122"/>
            </a:rPr>
            <a:t>- </a:t>
          </a:r>
          <a:r>
            <a:rPr lang="en-US" sz="900" b="1" kern="1200" dirty="0">
              <a:latin typeface="DengXian" panose="020B0503020204020204" pitchFamily="2" charset="-122"/>
              <a:ea typeface="DengXian" panose="020B0503020204020204" pitchFamily="2" charset="-122"/>
            </a:rPr>
            <a:t>GLITC Program Manager &amp; other staff</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a:t>
          </a:r>
          <a:r>
            <a:rPr lang="en-US" sz="900" b="1" kern="1200" dirty="0" err="1">
              <a:latin typeface="DengXian" panose="020B0503020204020204" pitchFamily="2" charset="-122"/>
              <a:ea typeface="DengXian" panose="020B0503020204020204" pitchFamily="2" charset="-122"/>
            </a:rPr>
            <a:t>Anihwahya</a:t>
          </a:r>
          <a:r>
            <a:rPr lang="en-US" sz="900" b="1" kern="1200" dirty="0">
              <a:latin typeface="DengXian" panose="020B0503020204020204" pitchFamily="2" charset="-122"/>
              <a:ea typeface="DengXian" panose="020B0503020204020204" pitchFamily="2" charset="-122"/>
            </a:rPr>
            <a:t> consulting</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Tribal dementia capability specialist (DCS)</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Community partners (aging, health, law enforcement, casinos)</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WI DCS</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RTI/ TA Center &amp; ACL</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Savvy Caregiver for Indian Country (SCIC) consultant</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Family caregivers</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PLWD</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Road Map for Indian Country (RMIC), Healthy Brain Resources</a:t>
          </a:r>
        </a:p>
        <a:p>
          <a:pPr marL="0" lvl="0" indent="0" algn="l" defTabSz="400050">
            <a:lnSpc>
              <a:spcPct val="100000"/>
            </a:lnSpc>
            <a:spcBef>
              <a:spcPct val="0"/>
            </a:spcBef>
            <a:spcAft>
              <a:spcPts val="200"/>
            </a:spcAft>
            <a:buNone/>
          </a:pPr>
          <a:r>
            <a:rPr lang="en-US" sz="900" b="1" kern="1200" dirty="0">
              <a:latin typeface="DengXian" panose="020B0503020204020204" pitchFamily="2" charset="-122"/>
              <a:ea typeface="DengXian" panose="020B0503020204020204" pitchFamily="2" charset="-122"/>
            </a:rPr>
            <a:t>- State adapted Dementia Friends/Friendly content</a:t>
          </a:r>
        </a:p>
      </dsp:txBody>
      <dsp:txXfrm>
        <a:off x="60623" y="167646"/>
        <a:ext cx="1714080" cy="3459600"/>
      </dsp:txXfrm>
    </dsp:sp>
    <dsp:sp modelId="{45FCCB36-E7D1-4A51-980F-49A9FB648DF6}">
      <dsp:nvSpPr>
        <dsp:cNvPr id="0" name=""/>
        <dsp:cNvSpPr/>
      </dsp:nvSpPr>
      <dsp:spPr>
        <a:xfrm>
          <a:off x="1837134" y="1886158"/>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37134" y="1890673"/>
        <a:ext cx="13509" cy="13547"/>
      </dsp:txXfrm>
    </dsp:sp>
    <dsp:sp modelId="{AD0E4722-47EE-4657-BA16-AD50307EF8DE}">
      <dsp:nvSpPr>
        <dsp:cNvPr id="0" name=""/>
        <dsp:cNvSpPr/>
      </dsp:nvSpPr>
      <dsp:spPr>
        <a:xfrm>
          <a:off x="1864445" y="114318"/>
          <a:ext cx="1820736" cy="3566256"/>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DengXian" panose="020B0503020204020204" pitchFamily="2" charset="-122"/>
              <a:ea typeface="DengXian" panose="020B0503020204020204" pitchFamily="2" charset="-122"/>
            </a:rPr>
            <a:t>1. Introduce and implement SCIC (evidence-based intervention)</a:t>
          </a:r>
        </a:p>
        <a:p>
          <a:pPr marL="0" lvl="0" indent="0" algn="l" defTabSz="488950">
            <a:lnSpc>
              <a:spcPct val="90000"/>
            </a:lnSpc>
            <a:spcBef>
              <a:spcPct val="0"/>
            </a:spcBef>
            <a:spcAft>
              <a:spcPct val="35000"/>
            </a:spcAft>
            <a:buNone/>
          </a:pPr>
          <a:r>
            <a:rPr lang="en-US" sz="1100" b="0" kern="1200" dirty="0">
              <a:latin typeface="DengXian" panose="020B0503020204020204" pitchFamily="2" charset="-122"/>
              <a:ea typeface="DengXian" panose="020B0503020204020204" pitchFamily="2" charset="-122"/>
            </a:rPr>
            <a:t>2. Adapted WI DCS training for cultural relevance to tribes</a:t>
          </a:r>
        </a:p>
        <a:p>
          <a:pPr marL="0" lvl="0" indent="0" algn="l" defTabSz="488950">
            <a:lnSpc>
              <a:spcPct val="90000"/>
            </a:lnSpc>
            <a:spcBef>
              <a:spcPct val="0"/>
            </a:spcBef>
            <a:spcAft>
              <a:spcPct val="35000"/>
            </a:spcAft>
            <a:buNone/>
          </a:pPr>
          <a:r>
            <a:rPr lang="en-US" sz="1100" b="0" kern="1200" dirty="0">
              <a:latin typeface="DengXian" panose="020B0503020204020204" pitchFamily="2" charset="-122"/>
              <a:ea typeface="DengXian" panose="020B0503020204020204" pitchFamily="2" charset="-122"/>
            </a:rPr>
            <a:t>3. Create Dementia Friendly Tribal Community Tools and Training (state materials adaptation; incl RMIC)</a:t>
          </a:r>
        </a:p>
        <a:p>
          <a:pPr marL="0" lvl="0" indent="0" algn="l" defTabSz="488950">
            <a:lnSpc>
              <a:spcPct val="90000"/>
            </a:lnSpc>
            <a:spcBef>
              <a:spcPct val="0"/>
            </a:spcBef>
            <a:spcAft>
              <a:spcPct val="35000"/>
            </a:spcAft>
            <a:buNone/>
          </a:pPr>
          <a:r>
            <a:rPr lang="en-US" sz="1100" b="0" kern="1200" dirty="0">
              <a:latin typeface="DengXian" panose="020B0503020204020204" pitchFamily="2" charset="-122"/>
              <a:ea typeface="DengXian" panose="020B0503020204020204" pitchFamily="2" charset="-122"/>
            </a:rPr>
            <a:t>4. Create Dementia Capable Scorecard</a:t>
          </a:r>
        </a:p>
        <a:p>
          <a:pPr marL="0" lvl="0" indent="0" algn="ctr" defTabSz="488950">
            <a:lnSpc>
              <a:spcPct val="90000"/>
            </a:lnSpc>
            <a:spcBef>
              <a:spcPct val="0"/>
            </a:spcBef>
            <a:spcAft>
              <a:spcPct val="35000"/>
            </a:spcAft>
            <a:buNone/>
          </a:pPr>
          <a:endParaRPr lang="en-US" sz="1100" b="0" kern="1200" dirty="0">
            <a:latin typeface="DengXian" panose="020B0503020204020204" pitchFamily="2" charset="-122"/>
            <a:ea typeface="DengXian" panose="020B0503020204020204" pitchFamily="2" charset="-122"/>
          </a:endParaRPr>
        </a:p>
      </dsp:txBody>
      <dsp:txXfrm>
        <a:off x="1917773" y="167646"/>
        <a:ext cx="1714080" cy="3459600"/>
      </dsp:txXfrm>
    </dsp:sp>
    <dsp:sp modelId="{A3F0B028-263F-469A-9725-619E7F728922}">
      <dsp:nvSpPr>
        <dsp:cNvPr id="0" name=""/>
        <dsp:cNvSpPr/>
      </dsp:nvSpPr>
      <dsp:spPr>
        <a:xfrm>
          <a:off x="3694285" y="1886158"/>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94285" y="1890673"/>
        <a:ext cx="13509" cy="13547"/>
      </dsp:txXfrm>
    </dsp:sp>
    <dsp:sp modelId="{AF09CF1C-CD29-4B16-AD18-15DED6318163}">
      <dsp:nvSpPr>
        <dsp:cNvPr id="0" name=""/>
        <dsp:cNvSpPr/>
      </dsp:nvSpPr>
      <dsp:spPr>
        <a:xfrm>
          <a:off x="3721596" y="114318"/>
          <a:ext cx="1820736" cy="3566256"/>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0" kern="1200" dirty="0">
              <a:latin typeface="DengXian" panose="020B0503020204020204" pitchFamily="2" charset="-122"/>
              <a:ea typeface="DengXian" panose="020B0503020204020204" pitchFamily="2" charset="-122"/>
            </a:rPr>
            <a:t>1. # of staff trained in SCIC, # of participants in SCIC programs by tribal DCS</a:t>
          </a:r>
        </a:p>
        <a:p>
          <a:pPr marL="0" lvl="0" indent="0" algn="l" defTabSz="444500">
            <a:lnSpc>
              <a:spcPct val="90000"/>
            </a:lnSpc>
            <a:spcBef>
              <a:spcPct val="0"/>
            </a:spcBef>
            <a:spcAft>
              <a:spcPct val="35000"/>
            </a:spcAft>
            <a:buNone/>
          </a:pPr>
          <a:r>
            <a:rPr lang="en-US" sz="1000" b="0" kern="1200" dirty="0">
              <a:latin typeface="DengXian" panose="020B0503020204020204" pitchFamily="2" charset="-122"/>
              <a:ea typeface="DengXian" panose="020B0503020204020204" pitchFamily="2" charset="-122"/>
            </a:rPr>
            <a:t>2. new training content, # of staff trained with new resources</a:t>
          </a:r>
        </a:p>
        <a:p>
          <a:pPr marL="0" lvl="0" indent="0" algn="l" defTabSz="444500">
            <a:lnSpc>
              <a:spcPct val="90000"/>
            </a:lnSpc>
            <a:spcBef>
              <a:spcPct val="0"/>
            </a:spcBef>
            <a:spcAft>
              <a:spcPct val="35000"/>
            </a:spcAft>
            <a:buNone/>
          </a:pPr>
          <a:r>
            <a:rPr lang="en-US" sz="1000" b="0" kern="1200" dirty="0">
              <a:latin typeface="DengXian" panose="020B0503020204020204" pitchFamily="2" charset="-122"/>
              <a:ea typeface="DengXian" panose="020B0503020204020204" pitchFamily="2" charset="-122"/>
            </a:rPr>
            <a:t>3. # / type resources created by GLITC, # of tribes who use the materials, # of community partners, # of community participants</a:t>
          </a:r>
        </a:p>
        <a:p>
          <a:pPr marL="0" lvl="0" indent="0" algn="l" defTabSz="444500">
            <a:lnSpc>
              <a:spcPct val="90000"/>
            </a:lnSpc>
            <a:spcBef>
              <a:spcPct val="0"/>
            </a:spcBef>
            <a:spcAft>
              <a:spcPct val="35000"/>
            </a:spcAft>
            <a:buNone/>
          </a:pPr>
          <a:r>
            <a:rPr lang="en-US" sz="1000" b="0" kern="1200" dirty="0">
              <a:latin typeface="DengXian" panose="020B0503020204020204" pitchFamily="2" charset="-122"/>
              <a:ea typeface="DengXian" panose="020B0503020204020204" pitchFamily="2" charset="-122"/>
            </a:rPr>
            <a:t>4. scorecard, train tribes to use scorecard</a:t>
          </a:r>
        </a:p>
      </dsp:txBody>
      <dsp:txXfrm>
        <a:off x="3774924" y="167646"/>
        <a:ext cx="1714080" cy="3459600"/>
      </dsp:txXfrm>
    </dsp:sp>
    <dsp:sp modelId="{208BBCD2-D497-4E3D-A0DD-00F5E93E75B9}">
      <dsp:nvSpPr>
        <dsp:cNvPr id="0" name=""/>
        <dsp:cNvSpPr/>
      </dsp:nvSpPr>
      <dsp:spPr>
        <a:xfrm>
          <a:off x="5551436" y="1886158"/>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51436" y="1890673"/>
        <a:ext cx="13509" cy="13547"/>
      </dsp:txXfrm>
    </dsp:sp>
    <dsp:sp modelId="{7F6BDFE5-505A-4D76-ADEE-FE4175036694}">
      <dsp:nvSpPr>
        <dsp:cNvPr id="0" name=""/>
        <dsp:cNvSpPr/>
      </dsp:nvSpPr>
      <dsp:spPr>
        <a:xfrm>
          <a:off x="5578747" y="114318"/>
          <a:ext cx="1820736" cy="3566256"/>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dirty="0">
              <a:solidFill>
                <a:schemeClr val="bg1"/>
              </a:solidFill>
              <a:latin typeface="DengXian" panose="020B0503020204020204" pitchFamily="2" charset="-122"/>
              <a:ea typeface="DengXian" panose="020B0503020204020204" pitchFamily="2" charset="-122"/>
            </a:rPr>
            <a:t>1. DCS staff increased knowledge &amp; satisfaction with training, Caregivers reduced burden, increased knowledge &amp; satisfaction with sessions, PLWD increased QOL.</a:t>
          </a:r>
          <a:endParaRPr lang="en-US" sz="1000" b="0" kern="1200" dirty="0">
            <a:solidFill>
              <a:srgbClr val="FF0000"/>
            </a:solidFill>
            <a:latin typeface="DengXian" panose="020B0503020204020204" pitchFamily="2" charset="-122"/>
            <a:ea typeface="DengXian" panose="020B0503020204020204" pitchFamily="2" charset="-122"/>
          </a:endParaRPr>
        </a:p>
        <a:p>
          <a:pPr marL="0" lvl="1" indent="0" algn="l" defTabSz="444500">
            <a:lnSpc>
              <a:spcPct val="90000"/>
            </a:lnSpc>
            <a:spcBef>
              <a:spcPct val="0"/>
            </a:spcBef>
            <a:spcAft>
              <a:spcPct val="15000"/>
            </a:spcAft>
            <a:buNone/>
          </a:pPr>
          <a:r>
            <a:rPr lang="en-US" sz="1000" b="0" kern="1200" dirty="0">
              <a:solidFill>
                <a:schemeClr val="bg1"/>
              </a:solidFill>
              <a:latin typeface="DengXian" panose="020B0503020204020204" pitchFamily="2" charset="-122"/>
              <a:ea typeface="DengXian" panose="020B0503020204020204" pitchFamily="2" charset="-122"/>
            </a:rPr>
            <a:t>2. DCS staff increased knowledge working with tribal populations &amp; satisfaction with training</a:t>
          </a:r>
        </a:p>
        <a:p>
          <a:pPr marL="0" lvl="1" indent="0" algn="l" defTabSz="444500">
            <a:lnSpc>
              <a:spcPct val="90000"/>
            </a:lnSpc>
            <a:spcBef>
              <a:spcPct val="0"/>
            </a:spcBef>
            <a:spcAft>
              <a:spcPct val="15000"/>
            </a:spcAft>
            <a:buNone/>
          </a:pPr>
          <a:r>
            <a:rPr lang="en-US" sz="1000" b="0" kern="1200" dirty="0">
              <a:solidFill>
                <a:schemeClr val="bg1"/>
              </a:solidFill>
              <a:latin typeface="DengXian" panose="020B0503020204020204" pitchFamily="2" charset="-122"/>
              <a:ea typeface="DengXian" panose="020B0503020204020204" pitchFamily="2" charset="-122"/>
            </a:rPr>
            <a:t>3. Community partner increased ADRD knowledge, attitude, behavior; satisfaction</a:t>
          </a:r>
        </a:p>
        <a:p>
          <a:pPr marL="0" lvl="1" indent="0" algn="l" defTabSz="444500">
            <a:lnSpc>
              <a:spcPct val="90000"/>
            </a:lnSpc>
            <a:spcBef>
              <a:spcPct val="0"/>
            </a:spcBef>
            <a:spcAft>
              <a:spcPct val="15000"/>
            </a:spcAft>
            <a:buNone/>
          </a:pPr>
          <a:r>
            <a:rPr lang="en-US" sz="1000" b="0" kern="1200" dirty="0">
              <a:solidFill>
                <a:schemeClr val="bg1"/>
              </a:solidFill>
              <a:latin typeface="DengXian" panose="020B0503020204020204" pitchFamily="2" charset="-122"/>
              <a:ea typeface="DengXian" panose="020B0503020204020204" pitchFamily="2" charset="-122"/>
            </a:rPr>
            <a:t>4. Awareness and satisfaction with scorecard measures (DCS), satisfaction with scorecard training  </a:t>
          </a:r>
        </a:p>
      </dsp:txBody>
      <dsp:txXfrm>
        <a:off x="5632075" y="167646"/>
        <a:ext cx="1714080" cy="3459600"/>
      </dsp:txXfrm>
    </dsp:sp>
    <dsp:sp modelId="{8C61E85D-B0F7-47A4-9F99-9FBB19BA563F}">
      <dsp:nvSpPr>
        <dsp:cNvPr id="0" name=""/>
        <dsp:cNvSpPr/>
      </dsp:nvSpPr>
      <dsp:spPr>
        <a:xfrm>
          <a:off x="7408587" y="1886158"/>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408587" y="1890673"/>
        <a:ext cx="13509" cy="13547"/>
      </dsp:txXfrm>
    </dsp:sp>
    <dsp:sp modelId="{6E0598E9-C198-4694-9D21-982E7A60B1FE}">
      <dsp:nvSpPr>
        <dsp:cNvPr id="0" name=""/>
        <dsp:cNvSpPr/>
      </dsp:nvSpPr>
      <dsp:spPr>
        <a:xfrm>
          <a:off x="7435898" y="114318"/>
          <a:ext cx="1820736" cy="3566256"/>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8100" tIns="38100" rIns="38100" bIns="38100" numCol="1" spcCol="1270" anchor="ctr" anchorCtr="0">
          <a:noAutofit/>
        </a:bodyPr>
        <a:lstStyle/>
        <a:p>
          <a:pPr marL="0" lvl="0" indent="0" algn="l" defTabSz="422275">
            <a:lnSpc>
              <a:spcPct val="90000"/>
            </a:lnSpc>
            <a:spcBef>
              <a:spcPct val="0"/>
            </a:spcBef>
            <a:spcAft>
              <a:spcPct val="35000"/>
            </a:spcAft>
            <a:buNone/>
          </a:pPr>
          <a:r>
            <a:rPr lang="en-US" sz="950" b="0" u="sng" kern="1200" dirty="0">
              <a:latin typeface="DengXian" panose="020B0503020204020204" pitchFamily="2" charset="-122"/>
              <a:ea typeface="DengXian" panose="020B0503020204020204" pitchFamily="2" charset="-122"/>
            </a:rPr>
            <a:t>Best practices </a:t>
          </a:r>
          <a:r>
            <a:rPr lang="en-US" sz="950" b="0" kern="1200" dirty="0">
              <a:latin typeface="DengXian" panose="020B0503020204020204" pitchFamily="2" charset="-122"/>
              <a:ea typeface="DengXian" panose="020B0503020204020204" pitchFamily="2" charset="-122"/>
            </a:rPr>
            <a:t>to foster creation of dementia-capable tribal communities</a:t>
          </a:r>
        </a:p>
        <a:p>
          <a:pPr marL="0" lvl="0" indent="0" algn="l" defTabSz="422275">
            <a:lnSpc>
              <a:spcPct val="90000"/>
            </a:lnSpc>
            <a:spcBef>
              <a:spcPct val="0"/>
            </a:spcBef>
            <a:spcAft>
              <a:spcPct val="35000"/>
            </a:spcAft>
            <a:buNone/>
          </a:pPr>
          <a:r>
            <a:rPr lang="en-US" sz="950" b="0" kern="1200" dirty="0">
              <a:latin typeface="DengXian" panose="020B0503020204020204" pitchFamily="2" charset="-122"/>
              <a:ea typeface="DengXian" panose="020B0503020204020204" pitchFamily="2" charset="-122"/>
            </a:rPr>
            <a:t>1. Tribal DCS implement SCIC into routine practice</a:t>
          </a:r>
        </a:p>
        <a:p>
          <a:pPr marL="0" lvl="0" indent="0" algn="l" defTabSz="422275">
            <a:lnSpc>
              <a:spcPct val="90000"/>
            </a:lnSpc>
            <a:spcBef>
              <a:spcPct val="0"/>
            </a:spcBef>
            <a:spcAft>
              <a:spcPct val="35000"/>
            </a:spcAft>
            <a:buNone/>
          </a:pPr>
          <a:r>
            <a:rPr lang="en-US" sz="950" b="0" kern="1200" dirty="0">
              <a:latin typeface="DengXian" panose="020B0503020204020204" pitchFamily="2" charset="-122"/>
              <a:ea typeface="DengXian" panose="020B0503020204020204" pitchFamily="2" charset="-122"/>
            </a:rPr>
            <a:t>2. Improved DCS client satisfaction</a:t>
          </a:r>
        </a:p>
        <a:p>
          <a:pPr marL="0" lvl="0" indent="0" algn="l" defTabSz="422275">
            <a:lnSpc>
              <a:spcPct val="90000"/>
            </a:lnSpc>
            <a:spcBef>
              <a:spcPct val="0"/>
            </a:spcBef>
            <a:spcAft>
              <a:spcPct val="35000"/>
            </a:spcAft>
            <a:buNone/>
          </a:pPr>
          <a:r>
            <a:rPr lang="en-US" sz="950" b="0" kern="1200" dirty="0">
              <a:latin typeface="DengXian" panose="020B0503020204020204" pitchFamily="2" charset="-122"/>
              <a:ea typeface="DengXian" panose="020B0503020204020204" pitchFamily="2" charset="-122"/>
            </a:rPr>
            <a:t>3. Members and partners refer to / engage DCS </a:t>
          </a:r>
          <a:r>
            <a:rPr lang="en-US" sz="950" b="0" kern="1200" dirty="0">
              <a:solidFill>
                <a:schemeClr val="bg1"/>
              </a:solidFill>
              <a:latin typeface="DengXian" panose="020B0503020204020204" pitchFamily="2" charset="-122"/>
              <a:ea typeface="DengXian" panose="020B0503020204020204" pitchFamily="2" charset="-122"/>
            </a:rPr>
            <a:t>(</a:t>
          </a:r>
          <a:r>
            <a:rPr lang="en-US" sz="950" b="0" kern="1200" dirty="0">
              <a:latin typeface="DengXian" panose="020B0503020204020204" pitchFamily="2" charset="-122"/>
              <a:ea typeface="DengXian" panose="020B0503020204020204" pitchFamily="2" charset="-122"/>
            </a:rPr>
            <a:t># referrals/ calls to DCS) </a:t>
          </a:r>
        </a:p>
        <a:p>
          <a:pPr marL="0" lvl="0" indent="0" algn="l" defTabSz="422275">
            <a:lnSpc>
              <a:spcPct val="90000"/>
            </a:lnSpc>
            <a:spcBef>
              <a:spcPct val="0"/>
            </a:spcBef>
            <a:spcAft>
              <a:spcPct val="35000"/>
            </a:spcAft>
            <a:buNone/>
          </a:pPr>
          <a:r>
            <a:rPr lang="en-US" sz="950" b="0" kern="1200" dirty="0">
              <a:solidFill>
                <a:schemeClr val="bg1"/>
              </a:solidFill>
              <a:latin typeface="DengXian" panose="020B0503020204020204" pitchFamily="2" charset="-122"/>
              <a:ea typeface="DengXian" panose="020B0503020204020204" pitchFamily="2" charset="-122"/>
            </a:rPr>
            <a:t>2. &amp; 3. Caregivers reduced burden &amp; satisfaction with services, PLWD increased QOL</a:t>
          </a:r>
        </a:p>
        <a:p>
          <a:pPr marL="0" lvl="0" indent="0" algn="l" defTabSz="422275">
            <a:lnSpc>
              <a:spcPct val="90000"/>
            </a:lnSpc>
            <a:spcBef>
              <a:spcPct val="0"/>
            </a:spcBef>
            <a:spcAft>
              <a:spcPct val="35000"/>
            </a:spcAft>
            <a:buNone/>
          </a:pPr>
          <a:r>
            <a:rPr lang="en-US" sz="950" b="0" kern="1200" dirty="0">
              <a:solidFill>
                <a:schemeClr val="bg1"/>
              </a:solidFill>
              <a:latin typeface="DengXian" panose="020B0503020204020204" pitchFamily="2" charset="-122"/>
              <a:ea typeface="DengXian" panose="020B0503020204020204" pitchFamily="2" charset="-122"/>
            </a:rPr>
            <a:t>4. Tribal adoption of scorecards (</a:t>
          </a:r>
          <a:r>
            <a:rPr lang="en-US" sz="950" b="0" kern="1200" dirty="0">
              <a:latin typeface="DengXian" panose="020B0503020204020204" pitchFamily="2" charset="-122"/>
              <a:ea typeface="DengXian" panose="020B0503020204020204" pitchFamily="2" charset="-122"/>
            </a:rPr>
            <a:t># tribes using scorecard)</a:t>
          </a:r>
        </a:p>
      </dsp:txBody>
      <dsp:txXfrm>
        <a:off x="7489226" y="167646"/>
        <a:ext cx="1714080" cy="3459600"/>
      </dsp:txXfrm>
    </dsp:sp>
    <dsp:sp modelId="{B2421780-23C8-4F84-90AF-67C18A55B199}">
      <dsp:nvSpPr>
        <dsp:cNvPr id="0" name=""/>
        <dsp:cNvSpPr/>
      </dsp:nvSpPr>
      <dsp:spPr>
        <a:xfrm>
          <a:off x="9265738" y="1886158"/>
          <a:ext cx="19299" cy="22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265738" y="1890673"/>
        <a:ext cx="13509" cy="13547"/>
      </dsp:txXfrm>
    </dsp:sp>
    <dsp:sp modelId="{CE269CDA-4091-402D-864D-8D37848F3C41}">
      <dsp:nvSpPr>
        <dsp:cNvPr id="0" name=""/>
        <dsp:cNvSpPr/>
      </dsp:nvSpPr>
      <dsp:spPr>
        <a:xfrm>
          <a:off x="9293049" y="114318"/>
          <a:ext cx="1820736" cy="3566256"/>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0" kern="1200" dirty="0">
              <a:latin typeface="DengXian" panose="020B0503020204020204" pitchFamily="2" charset="-122"/>
              <a:ea typeface="DengXian" panose="020B0503020204020204" pitchFamily="2" charset="-122"/>
            </a:rPr>
            <a:t>Sustainable network of education, referral, person-centered services for tribal members with ADRD and caregivers</a:t>
          </a:r>
          <a:br>
            <a:rPr lang="en-US" sz="1000" b="0" kern="1200" dirty="0">
              <a:latin typeface="DengXian" panose="020B0503020204020204" pitchFamily="2" charset="-122"/>
              <a:ea typeface="DengXian" panose="020B0503020204020204" pitchFamily="2" charset="-122"/>
            </a:rPr>
          </a:br>
          <a:endParaRPr lang="en-US" sz="1000" b="0" kern="1200" dirty="0">
            <a:latin typeface="DengXian" panose="020B0503020204020204" pitchFamily="2" charset="-122"/>
            <a:ea typeface="DengXian" panose="020B0503020204020204" pitchFamily="2" charset="-122"/>
          </a:endParaRPr>
        </a:p>
        <a:p>
          <a:pPr marL="0" lvl="0" indent="0" algn="l" defTabSz="444500">
            <a:lnSpc>
              <a:spcPct val="90000"/>
            </a:lnSpc>
            <a:spcBef>
              <a:spcPct val="0"/>
            </a:spcBef>
            <a:spcAft>
              <a:spcPct val="35000"/>
            </a:spcAft>
            <a:buNone/>
          </a:pPr>
          <a:r>
            <a:rPr lang="en-US" sz="1000" b="0" kern="1200" dirty="0">
              <a:latin typeface="DengXian" panose="020B0503020204020204" pitchFamily="2" charset="-122"/>
              <a:ea typeface="DengXian" panose="020B0503020204020204" pitchFamily="2" charset="-122"/>
            </a:rPr>
            <a:t>Reduce health disparities and inequities w/in home and community-based services (HCBS) programs for people with dementia</a:t>
          </a:r>
          <a:br>
            <a:rPr lang="en-US" sz="1000" b="0" kern="1200" dirty="0">
              <a:latin typeface="DengXian" panose="020B0503020204020204" pitchFamily="2" charset="-122"/>
              <a:ea typeface="DengXian" panose="020B0503020204020204" pitchFamily="2" charset="-122"/>
            </a:rPr>
          </a:br>
          <a:endParaRPr lang="en-US" sz="1000" b="0" kern="1200" dirty="0">
            <a:latin typeface="DengXian" panose="020B0503020204020204" pitchFamily="2" charset="-122"/>
            <a:ea typeface="DengXian" panose="020B0503020204020204" pitchFamily="2" charset="-122"/>
          </a:endParaRPr>
        </a:p>
        <a:p>
          <a:pPr marL="0" lvl="0" indent="0" algn="l" defTabSz="444500">
            <a:lnSpc>
              <a:spcPct val="90000"/>
            </a:lnSpc>
            <a:spcBef>
              <a:spcPct val="0"/>
            </a:spcBef>
            <a:spcAft>
              <a:spcPct val="35000"/>
            </a:spcAft>
            <a:buNone/>
          </a:pPr>
          <a:r>
            <a:rPr lang="en-US" sz="1000" b="0" kern="1200" dirty="0">
              <a:solidFill>
                <a:schemeClr val="bg1"/>
              </a:solidFill>
              <a:latin typeface="DengXian" panose="020B0503020204020204" pitchFamily="2" charset="-122"/>
              <a:ea typeface="DengXian" panose="020B0503020204020204" pitchFamily="2" charset="-122"/>
            </a:rPr>
            <a:t>Increased tribal leadership awareness of ADRD sig &amp; support of programs</a:t>
          </a:r>
          <a:endParaRPr lang="en-US" sz="1000" b="0" kern="1200" dirty="0">
            <a:latin typeface="DengXian" panose="020B0503020204020204" pitchFamily="2" charset="-122"/>
            <a:ea typeface="DengXian" panose="020B0503020204020204" pitchFamily="2" charset="-122"/>
          </a:endParaRPr>
        </a:p>
      </dsp:txBody>
      <dsp:txXfrm>
        <a:off x="9346377" y="167646"/>
        <a:ext cx="1714080" cy="3459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61265-AE37-405B-84B3-463479EFD6F5}">
      <dsp:nvSpPr>
        <dsp:cNvPr id="0" name=""/>
        <dsp:cNvSpPr/>
      </dsp:nvSpPr>
      <dsp:spPr>
        <a:xfrm>
          <a:off x="14672" y="0"/>
          <a:ext cx="1830851" cy="59111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DengXian" panose="020B0503020204020204" pitchFamily="2" charset="-122"/>
              <a:ea typeface="DengXian" panose="020B0503020204020204" pitchFamily="2" charset="-122"/>
            </a:rPr>
            <a:t>Inputs</a:t>
          </a:r>
          <a:endParaRPr lang="en-US" sz="1500" kern="1200" dirty="0">
            <a:latin typeface="DengXian" panose="020B0503020204020204" pitchFamily="2" charset="-122"/>
            <a:ea typeface="DengXian" panose="020B0503020204020204" pitchFamily="2" charset="-122"/>
          </a:endParaRPr>
        </a:p>
      </dsp:txBody>
      <dsp:txXfrm>
        <a:off x="31985" y="17313"/>
        <a:ext cx="1796225" cy="556489"/>
      </dsp:txXfrm>
    </dsp:sp>
    <dsp:sp modelId="{45FCCB36-E7D1-4A51-980F-49A9FB648DF6}">
      <dsp:nvSpPr>
        <dsp:cNvPr id="0" name=""/>
        <dsp:cNvSpPr/>
      </dsp:nvSpPr>
      <dsp:spPr>
        <a:xfrm>
          <a:off x="1854678" y="284206"/>
          <a:ext cx="19407"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54678" y="288746"/>
        <a:ext cx="13585" cy="13622"/>
      </dsp:txXfrm>
    </dsp:sp>
    <dsp:sp modelId="{AD0E4722-47EE-4657-BA16-AD50307EF8DE}">
      <dsp:nvSpPr>
        <dsp:cNvPr id="0" name=""/>
        <dsp:cNvSpPr/>
      </dsp:nvSpPr>
      <dsp:spPr>
        <a:xfrm>
          <a:off x="1882141" y="0"/>
          <a:ext cx="1830851" cy="591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Strategies And Activities</a:t>
          </a:r>
        </a:p>
      </dsp:txBody>
      <dsp:txXfrm>
        <a:off x="1899454" y="17313"/>
        <a:ext cx="1796225" cy="556489"/>
      </dsp:txXfrm>
    </dsp:sp>
    <dsp:sp modelId="{A3F0B028-263F-469A-9725-619E7F728922}">
      <dsp:nvSpPr>
        <dsp:cNvPr id="0" name=""/>
        <dsp:cNvSpPr/>
      </dsp:nvSpPr>
      <dsp:spPr>
        <a:xfrm>
          <a:off x="3725404" y="284206"/>
          <a:ext cx="26313"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25404" y="288746"/>
        <a:ext cx="19502" cy="13622"/>
      </dsp:txXfrm>
    </dsp:sp>
    <dsp:sp modelId="{AF09CF1C-CD29-4B16-AD18-15DED6318163}">
      <dsp:nvSpPr>
        <dsp:cNvPr id="0" name=""/>
        <dsp:cNvSpPr/>
      </dsp:nvSpPr>
      <dsp:spPr>
        <a:xfrm>
          <a:off x="3762640" y="0"/>
          <a:ext cx="1830851" cy="591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Outputs </a:t>
          </a:r>
        </a:p>
      </dsp:txBody>
      <dsp:txXfrm>
        <a:off x="3779953" y="17313"/>
        <a:ext cx="1796225" cy="556489"/>
      </dsp:txXfrm>
    </dsp:sp>
    <dsp:sp modelId="{208BBCD2-D497-4E3D-A0DD-00F5E93E75B9}">
      <dsp:nvSpPr>
        <dsp:cNvPr id="0" name=""/>
        <dsp:cNvSpPr/>
      </dsp:nvSpPr>
      <dsp:spPr>
        <a:xfrm>
          <a:off x="5599388" y="284206"/>
          <a:ext cx="12500"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599388" y="288746"/>
        <a:ext cx="8750" cy="13622"/>
      </dsp:txXfrm>
    </dsp:sp>
    <dsp:sp modelId="{7F6BDFE5-505A-4D76-ADEE-FE4175036694}">
      <dsp:nvSpPr>
        <dsp:cNvPr id="0" name=""/>
        <dsp:cNvSpPr/>
      </dsp:nvSpPr>
      <dsp:spPr>
        <a:xfrm>
          <a:off x="5617077" y="0"/>
          <a:ext cx="1830851" cy="591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Short Term Outcomes </a:t>
          </a:r>
        </a:p>
      </dsp:txBody>
      <dsp:txXfrm>
        <a:off x="5634390" y="17313"/>
        <a:ext cx="1796225" cy="556489"/>
      </dsp:txXfrm>
    </dsp:sp>
    <dsp:sp modelId="{8C61E85D-B0F7-47A4-9F99-9FBB19BA563F}">
      <dsp:nvSpPr>
        <dsp:cNvPr id="0" name=""/>
        <dsp:cNvSpPr/>
      </dsp:nvSpPr>
      <dsp:spPr>
        <a:xfrm>
          <a:off x="7457083" y="284206"/>
          <a:ext cx="19407"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457083" y="288746"/>
        <a:ext cx="13585" cy="13622"/>
      </dsp:txXfrm>
    </dsp:sp>
    <dsp:sp modelId="{6E0598E9-C198-4694-9D21-982E7A60B1FE}">
      <dsp:nvSpPr>
        <dsp:cNvPr id="0" name=""/>
        <dsp:cNvSpPr/>
      </dsp:nvSpPr>
      <dsp:spPr>
        <a:xfrm>
          <a:off x="7484546" y="0"/>
          <a:ext cx="1830851" cy="591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Intermediate Outcomes</a:t>
          </a:r>
        </a:p>
      </dsp:txBody>
      <dsp:txXfrm>
        <a:off x="7501859" y="17313"/>
        <a:ext cx="1796225" cy="556489"/>
      </dsp:txXfrm>
    </dsp:sp>
    <dsp:sp modelId="{B2421780-23C8-4F84-90AF-67C18A55B199}">
      <dsp:nvSpPr>
        <dsp:cNvPr id="0" name=""/>
        <dsp:cNvSpPr/>
      </dsp:nvSpPr>
      <dsp:spPr>
        <a:xfrm>
          <a:off x="9324551" y="284206"/>
          <a:ext cx="19406"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9324551" y="288746"/>
        <a:ext cx="13584" cy="13622"/>
      </dsp:txXfrm>
    </dsp:sp>
    <dsp:sp modelId="{CE269CDA-4091-402D-864D-8D37848F3C41}">
      <dsp:nvSpPr>
        <dsp:cNvPr id="0" name=""/>
        <dsp:cNvSpPr/>
      </dsp:nvSpPr>
      <dsp:spPr>
        <a:xfrm>
          <a:off x="9352012" y="0"/>
          <a:ext cx="1830851" cy="591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DengXian" panose="020B0503020204020204" pitchFamily="2" charset="-122"/>
              <a:ea typeface="DengXian" panose="020B0503020204020204" pitchFamily="2" charset="-122"/>
            </a:rPr>
            <a:t>Long Term Outcomes </a:t>
          </a:r>
        </a:p>
      </dsp:txBody>
      <dsp:txXfrm>
        <a:off x="9369325" y="17313"/>
        <a:ext cx="1796225" cy="556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61265-AE37-405B-84B3-463479EFD6F5}">
      <dsp:nvSpPr>
        <dsp:cNvPr id="0" name=""/>
        <dsp:cNvSpPr/>
      </dsp:nvSpPr>
      <dsp:spPr>
        <a:xfrm>
          <a:off x="0" y="866967"/>
          <a:ext cx="1830851" cy="2746505"/>
        </a:xfrm>
        <a:prstGeom prst="roundRect">
          <a:avLst>
            <a:gd name="adj" fmla="val 10000"/>
          </a:avLst>
        </a:prstGeom>
        <a:solidFill>
          <a:srgbClr val="3F3F3F"/>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ts val="200"/>
            </a:spcAft>
            <a:buNone/>
          </a:pPr>
          <a:r>
            <a:rPr lang="en-US" sz="1200" kern="1200" dirty="0">
              <a:latin typeface="DengXian" panose="020B0503020204020204" pitchFamily="2" charset="-122"/>
              <a:ea typeface="DengXian" panose="020B0503020204020204" pitchFamily="2" charset="-122"/>
            </a:rPr>
            <a:t>- GLITC Program </a:t>
          </a:r>
          <a:r>
            <a:rPr lang="en-US" sz="1400" kern="1200" dirty="0">
              <a:latin typeface="DengXian" panose="020B0503020204020204" pitchFamily="2" charset="-122"/>
              <a:ea typeface="DengXian" panose="020B0503020204020204" pitchFamily="2" charset="-122"/>
            </a:rPr>
            <a:t>Manager</a:t>
          </a:r>
          <a:r>
            <a:rPr lang="en-US" sz="1200" kern="1200" dirty="0">
              <a:latin typeface="DengXian" panose="020B0503020204020204" pitchFamily="2" charset="-122"/>
              <a:ea typeface="DengXian" panose="020B0503020204020204" pitchFamily="2" charset="-122"/>
            </a:rPr>
            <a:t> &amp; other staff</a:t>
          </a:r>
        </a:p>
        <a:p>
          <a:pPr marL="0" lvl="0" indent="0" algn="l" defTabSz="533400">
            <a:lnSpc>
              <a:spcPct val="100000"/>
            </a:lnSpc>
            <a:spcBef>
              <a:spcPct val="0"/>
            </a:spcBef>
            <a:spcAft>
              <a:spcPts val="200"/>
            </a:spcAft>
            <a:buNone/>
          </a:pPr>
          <a:r>
            <a:rPr lang="en-US" sz="1200" kern="1200" dirty="0">
              <a:latin typeface="DengXian" panose="020B0503020204020204" pitchFamily="2" charset="-122"/>
              <a:ea typeface="DengXian" panose="020B0503020204020204" pitchFamily="2" charset="-122"/>
            </a:rPr>
            <a:t>- </a:t>
          </a:r>
          <a:r>
            <a:rPr lang="en-US" sz="1200" kern="1200" dirty="0" err="1">
              <a:latin typeface="DengXian" panose="020B0503020204020204" pitchFamily="2" charset="-122"/>
              <a:ea typeface="DengXian" panose="020B0503020204020204" pitchFamily="2" charset="-122"/>
            </a:rPr>
            <a:t>Anihwahya</a:t>
          </a:r>
          <a:r>
            <a:rPr lang="en-US" sz="1200" kern="1200" dirty="0">
              <a:latin typeface="DengXian" panose="020B0503020204020204" pitchFamily="2" charset="-122"/>
              <a:ea typeface="DengXian" panose="020B0503020204020204" pitchFamily="2" charset="-122"/>
            </a:rPr>
            <a:t> consulting</a:t>
          </a:r>
        </a:p>
        <a:p>
          <a:pPr marL="0" lvl="0" indent="0" algn="l" defTabSz="533400">
            <a:lnSpc>
              <a:spcPct val="100000"/>
            </a:lnSpc>
            <a:spcBef>
              <a:spcPct val="0"/>
            </a:spcBef>
            <a:spcAft>
              <a:spcPts val="200"/>
            </a:spcAft>
            <a:buNone/>
          </a:pPr>
          <a:r>
            <a:rPr lang="en-US" sz="1200" kern="1200" dirty="0">
              <a:latin typeface="DengXian" panose="020B0503020204020204" pitchFamily="2" charset="-122"/>
              <a:ea typeface="DengXian" panose="020B0503020204020204" pitchFamily="2" charset="-122"/>
            </a:rPr>
            <a:t>- Tribal dementia capability specialist (DCS)</a:t>
          </a:r>
        </a:p>
        <a:p>
          <a:pPr marL="0" lvl="0" indent="0" algn="l" defTabSz="533400">
            <a:lnSpc>
              <a:spcPct val="100000"/>
            </a:lnSpc>
            <a:spcBef>
              <a:spcPct val="0"/>
            </a:spcBef>
            <a:spcAft>
              <a:spcPts val="200"/>
            </a:spcAft>
            <a:buNone/>
          </a:pPr>
          <a:r>
            <a:rPr lang="en-US" sz="1200" kern="1200" dirty="0">
              <a:latin typeface="DengXian" panose="020B0503020204020204" pitchFamily="2" charset="-122"/>
              <a:ea typeface="DengXian" panose="020B0503020204020204" pitchFamily="2" charset="-122"/>
            </a:rPr>
            <a:t>- Savvy Caregiver for Indian Country (SCIC) intervention and trainer (Dr. Henderson)</a:t>
          </a:r>
        </a:p>
      </dsp:txBody>
      <dsp:txXfrm>
        <a:off x="53624" y="920591"/>
        <a:ext cx="1723603" cy="2639257"/>
      </dsp:txXfrm>
    </dsp:sp>
    <dsp:sp modelId="{45FCCB36-E7D1-4A51-980F-49A9FB648DF6}">
      <dsp:nvSpPr>
        <dsp:cNvPr id="0" name=""/>
        <dsp:cNvSpPr/>
      </dsp:nvSpPr>
      <dsp:spPr>
        <a:xfrm rot="21588251">
          <a:off x="1841839" y="2225662"/>
          <a:ext cx="23295"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41839" y="2230214"/>
        <a:ext cx="16484" cy="13622"/>
      </dsp:txXfrm>
    </dsp:sp>
    <dsp:sp modelId="{AD0E4722-47EE-4657-BA16-AD50307EF8DE}">
      <dsp:nvSpPr>
        <dsp:cNvPr id="0" name=""/>
        <dsp:cNvSpPr/>
      </dsp:nvSpPr>
      <dsp:spPr>
        <a:xfrm>
          <a:off x="1874803" y="905101"/>
          <a:ext cx="1830851" cy="2657422"/>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DengXian" panose="020B0503020204020204" pitchFamily="2" charset="-122"/>
              <a:ea typeface="DengXian" panose="020B0503020204020204" pitchFamily="2" charset="-122"/>
            </a:rPr>
            <a:t>Introduce and implement Savvy Caregiver for Indian Country (evidence-based intervention)</a:t>
          </a:r>
        </a:p>
        <a:p>
          <a:pPr marL="0" lvl="0" indent="0" algn="ctr" defTabSz="800100">
            <a:lnSpc>
              <a:spcPct val="90000"/>
            </a:lnSpc>
            <a:spcBef>
              <a:spcPct val="0"/>
            </a:spcBef>
            <a:spcAft>
              <a:spcPct val="35000"/>
            </a:spcAft>
            <a:buNone/>
          </a:pPr>
          <a:endParaRPr lang="en-US" sz="1100" b="0" kern="1200" dirty="0">
            <a:latin typeface="DengXian" panose="020B0503020204020204" pitchFamily="2" charset="-122"/>
            <a:ea typeface="DengXian" panose="020B0503020204020204" pitchFamily="2" charset="-122"/>
          </a:endParaRPr>
        </a:p>
      </dsp:txBody>
      <dsp:txXfrm>
        <a:off x="1928427" y="958725"/>
        <a:ext cx="1723603" cy="2550174"/>
      </dsp:txXfrm>
    </dsp:sp>
    <dsp:sp modelId="{A3F0B028-263F-469A-9725-619E7F728922}">
      <dsp:nvSpPr>
        <dsp:cNvPr id="0" name=""/>
        <dsp:cNvSpPr/>
      </dsp:nvSpPr>
      <dsp:spPr>
        <a:xfrm>
          <a:off x="3714809" y="2222461"/>
          <a:ext cx="19407"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14809" y="2227001"/>
        <a:ext cx="13585" cy="13622"/>
      </dsp:txXfrm>
    </dsp:sp>
    <dsp:sp modelId="{AF09CF1C-CD29-4B16-AD18-15DED6318163}">
      <dsp:nvSpPr>
        <dsp:cNvPr id="0" name=""/>
        <dsp:cNvSpPr/>
      </dsp:nvSpPr>
      <dsp:spPr>
        <a:xfrm>
          <a:off x="3742272" y="850339"/>
          <a:ext cx="1830851" cy="2766945"/>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DengXian" panose="020B0503020204020204" pitchFamily="2" charset="-122"/>
              <a:ea typeface="DengXian" panose="020B0503020204020204" pitchFamily="2" charset="-122"/>
            </a:rPr>
            <a:t>- # of staff trained in SCIC</a:t>
          </a:r>
        </a:p>
        <a:p>
          <a:pPr marL="0" lvl="0" indent="0" algn="l" defTabSz="622300">
            <a:lnSpc>
              <a:spcPct val="90000"/>
            </a:lnSpc>
            <a:spcBef>
              <a:spcPct val="0"/>
            </a:spcBef>
            <a:spcAft>
              <a:spcPct val="35000"/>
            </a:spcAft>
            <a:buNone/>
          </a:pPr>
          <a:r>
            <a:rPr lang="en-US" sz="1400" b="0" kern="1200" dirty="0">
              <a:latin typeface="DengXian" panose="020B0503020204020204" pitchFamily="2" charset="-122"/>
              <a:ea typeface="DengXian" panose="020B0503020204020204" pitchFamily="2" charset="-122"/>
            </a:rPr>
            <a:t>- # of participants in SCIC programs by tribal DCS</a:t>
          </a:r>
        </a:p>
      </dsp:txBody>
      <dsp:txXfrm>
        <a:off x="3795896" y="903963"/>
        <a:ext cx="1723603" cy="2659697"/>
      </dsp:txXfrm>
    </dsp:sp>
    <dsp:sp modelId="{208BBCD2-D497-4E3D-A0DD-00F5E93E75B9}">
      <dsp:nvSpPr>
        <dsp:cNvPr id="0" name=""/>
        <dsp:cNvSpPr/>
      </dsp:nvSpPr>
      <dsp:spPr>
        <a:xfrm>
          <a:off x="5582277" y="2222461"/>
          <a:ext cx="19407"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82277" y="2227001"/>
        <a:ext cx="13585" cy="13622"/>
      </dsp:txXfrm>
    </dsp:sp>
    <dsp:sp modelId="{7F6BDFE5-505A-4D76-ADEE-FE4175036694}">
      <dsp:nvSpPr>
        <dsp:cNvPr id="0" name=""/>
        <dsp:cNvSpPr/>
      </dsp:nvSpPr>
      <dsp:spPr>
        <a:xfrm>
          <a:off x="5609740" y="916363"/>
          <a:ext cx="1830851" cy="2634898"/>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dirty="0">
              <a:solidFill>
                <a:schemeClr val="bg1"/>
              </a:solidFill>
              <a:latin typeface="DengXian" panose="020B0503020204020204" pitchFamily="2" charset="-122"/>
              <a:ea typeface="DengXian" panose="020B0503020204020204" pitchFamily="2" charset="-122"/>
            </a:rPr>
            <a:t>- DCS staff increased knowledge &amp; satisfaction with training </a:t>
          </a:r>
        </a:p>
        <a:p>
          <a:pPr marL="0" lvl="0" indent="0" algn="l" defTabSz="622300">
            <a:lnSpc>
              <a:spcPct val="90000"/>
            </a:lnSpc>
            <a:spcBef>
              <a:spcPct val="0"/>
            </a:spcBef>
            <a:spcAft>
              <a:spcPct val="35000"/>
            </a:spcAft>
            <a:buNone/>
          </a:pPr>
          <a:r>
            <a:rPr lang="en-US" sz="1400" b="0" kern="1200" dirty="0">
              <a:solidFill>
                <a:schemeClr val="bg1"/>
              </a:solidFill>
              <a:latin typeface="DengXian" panose="020B0503020204020204" pitchFamily="2" charset="-122"/>
              <a:ea typeface="DengXian" panose="020B0503020204020204" pitchFamily="2" charset="-122"/>
            </a:rPr>
            <a:t>- Caregivers reduced burden, increased knowledge &amp; satisfaction with sessions </a:t>
          </a:r>
        </a:p>
        <a:p>
          <a:pPr marL="0" lvl="0" indent="0" algn="l" defTabSz="622300">
            <a:lnSpc>
              <a:spcPct val="90000"/>
            </a:lnSpc>
            <a:spcBef>
              <a:spcPct val="0"/>
            </a:spcBef>
            <a:spcAft>
              <a:spcPct val="35000"/>
            </a:spcAft>
            <a:buNone/>
          </a:pPr>
          <a:r>
            <a:rPr lang="en-US" sz="1400" b="0" kern="1200" dirty="0">
              <a:solidFill>
                <a:schemeClr val="bg1"/>
              </a:solidFill>
              <a:latin typeface="DengXian" panose="020B0503020204020204" pitchFamily="2" charset="-122"/>
              <a:ea typeface="DengXian" panose="020B0503020204020204" pitchFamily="2" charset="-122"/>
            </a:rPr>
            <a:t>- PLWD increased QOL</a:t>
          </a:r>
          <a:endParaRPr lang="en-US" sz="1400" b="0" kern="1200" dirty="0">
            <a:solidFill>
              <a:srgbClr val="FF0000"/>
            </a:solidFill>
            <a:latin typeface="DengXian" panose="020B0503020204020204" pitchFamily="2" charset="-122"/>
            <a:ea typeface="DengXian" panose="020B0503020204020204" pitchFamily="2" charset="-122"/>
          </a:endParaRPr>
        </a:p>
      </dsp:txBody>
      <dsp:txXfrm>
        <a:off x="5663364" y="969987"/>
        <a:ext cx="1723603" cy="2527650"/>
      </dsp:txXfrm>
    </dsp:sp>
    <dsp:sp modelId="{8C61E85D-B0F7-47A4-9F99-9FBB19BA563F}">
      <dsp:nvSpPr>
        <dsp:cNvPr id="0" name=""/>
        <dsp:cNvSpPr/>
      </dsp:nvSpPr>
      <dsp:spPr>
        <a:xfrm>
          <a:off x="7449746" y="2222461"/>
          <a:ext cx="19407"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449746" y="2227001"/>
        <a:ext cx="13585" cy="13622"/>
      </dsp:txXfrm>
    </dsp:sp>
    <dsp:sp modelId="{6E0598E9-C198-4694-9D21-982E7A60B1FE}">
      <dsp:nvSpPr>
        <dsp:cNvPr id="0" name=""/>
        <dsp:cNvSpPr/>
      </dsp:nvSpPr>
      <dsp:spPr>
        <a:xfrm>
          <a:off x="7477208" y="890476"/>
          <a:ext cx="1830851" cy="2686672"/>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u="sng" kern="1200" dirty="0">
              <a:latin typeface="DengXian" panose="020B0503020204020204" pitchFamily="2" charset="-122"/>
              <a:ea typeface="DengXian" panose="020B0503020204020204" pitchFamily="2" charset="-122"/>
            </a:rPr>
            <a:t>Best practices </a:t>
          </a:r>
          <a:r>
            <a:rPr lang="en-US" sz="1200" b="0" kern="1200" dirty="0">
              <a:latin typeface="DengXian" panose="020B0503020204020204" pitchFamily="2" charset="-122"/>
              <a:ea typeface="DengXian" panose="020B0503020204020204" pitchFamily="2" charset="-122"/>
            </a:rPr>
            <a:t>to foster creation of dementia-capable tribal communities</a:t>
          </a:r>
        </a:p>
        <a:p>
          <a:pPr marL="0" lvl="0" indent="0" algn="l" defTabSz="533400">
            <a:lnSpc>
              <a:spcPct val="90000"/>
            </a:lnSpc>
            <a:spcBef>
              <a:spcPct val="0"/>
            </a:spcBef>
            <a:spcAft>
              <a:spcPct val="35000"/>
            </a:spcAft>
            <a:buNone/>
          </a:pPr>
          <a:r>
            <a:rPr lang="en-US" sz="1200" b="0" kern="1200" dirty="0">
              <a:latin typeface="DengXian" panose="020B0503020204020204" pitchFamily="2" charset="-122"/>
              <a:ea typeface="DengXian" panose="020B0503020204020204" pitchFamily="2" charset="-122"/>
            </a:rPr>
            <a:t>- Tribal DCS implement SCIC into routine practice</a:t>
          </a:r>
        </a:p>
        <a:p>
          <a:pPr marL="0" lvl="0" indent="0" algn="l" defTabSz="533400">
            <a:lnSpc>
              <a:spcPct val="90000"/>
            </a:lnSpc>
            <a:spcBef>
              <a:spcPct val="0"/>
            </a:spcBef>
            <a:spcAft>
              <a:spcPct val="35000"/>
            </a:spcAft>
            <a:buNone/>
          </a:pPr>
          <a:r>
            <a:rPr lang="en-US" sz="1200" b="0" kern="1200" dirty="0">
              <a:latin typeface="DengXian" panose="020B0503020204020204" pitchFamily="2" charset="-122"/>
              <a:ea typeface="DengXian" panose="020B0503020204020204" pitchFamily="2" charset="-122"/>
            </a:rPr>
            <a:t>- Improved DCS client satisfaction</a:t>
          </a:r>
        </a:p>
        <a:p>
          <a:pPr marL="0" lvl="0" indent="0" algn="l" defTabSz="533400">
            <a:lnSpc>
              <a:spcPct val="90000"/>
            </a:lnSpc>
            <a:spcBef>
              <a:spcPct val="0"/>
            </a:spcBef>
            <a:spcAft>
              <a:spcPct val="35000"/>
            </a:spcAft>
            <a:buNone/>
          </a:pPr>
          <a:r>
            <a:rPr lang="en-US" sz="1200" b="0" kern="1200" dirty="0">
              <a:solidFill>
                <a:schemeClr val="bg1"/>
              </a:solidFill>
              <a:latin typeface="DengXian" panose="020B0503020204020204" pitchFamily="2" charset="-122"/>
              <a:ea typeface="DengXian" panose="020B0503020204020204" pitchFamily="2" charset="-122"/>
            </a:rPr>
            <a:t>- Caregivers reduced burden &amp; satisfaction with services, PLWD increased QOL</a:t>
          </a:r>
        </a:p>
      </dsp:txBody>
      <dsp:txXfrm>
        <a:off x="7530832" y="944100"/>
        <a:ext cx="1723603" cy="2579424"/>
      </dsp:txXfrm>
    </dsp:sp>
    <dsp:sp modelId="{B2421780-23C8-4F84-90AF-67C18A55B199}">
      <dsp:nvSpPr>
        <dsp:cNvPr id="0" name=""/>
        <dsp:cNvSpPr/>
      </dsp:nvSpPr>
      <dsp:spPr>
        <a:xfrm rot="216929">
          <a:off x="9317997" y="2281599"/>
          <a:ext cx="21154" cy="227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318003" y="2285939"/>
        <a:ext cx="14808" cy="13622"/>
      </dsp:txXfrm>
    </dsp:sp>
    <dsp:sp modelId="{CE269CDA-4091-402D-864D-8D37848F3C41}">
      <dsp:nvSpPr>
        <dsp:cNvPr id="0" name=""/>
        <dsp:cNvSpPr/>
      </dsp:nvSpPr>
      <dsp:spPr>
        <a:xfrm>
          <a:off x="9347894" y="864201"/>
          <a:ext cx="1830851" cy="2975624"/>
        </a:xfrm>
        <a:prstGeom prst="roundRect">
          <a:avLst>
            <a:gd name="adj" fmla="val 10000"/>
          </a:avLst>
        </a:prstGeom>
        <a:solidFill>
          <a:schemeClr val="tx1">
            <a:lumMod val="75000"/>
            <a:lumOff val="25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DengXian" panose="020B0503020204020204" pitchFamily="2" charset="-122"/>
              <a:ea typeface="DengXian" panose="020B0503020204020204" pitchFamily="2" charset="-122"/>
            </a:rPr>
            <a:t>- Sustainable network of education, referral, person-centered services for tribal members with ADRD and caregivers</a:t>
          </a:r>
        </a:p>
        <a:p>
          <a:pPr marL="0" lvl="0" indent="0" algn="l" defTabSz="488950">
            <a:lnSpc>
              <a:spcPct val="90000"/>
            </a:lnSpc>
            <a:spcBef>
              <a:spcPct val="0"/>
            </a:spcBef>
            <a:spcAft>
              <a:spcPct val="35000"/>
            </a:spcAft>
            <a:buNone/>
          </a:pPr>
          <a:r>
            <a:rPr lang="en-US" sz="1100" b="0" kern="1200" dirty="0">
              <a:latin typeface="DengXian" panose="020B0503020204020204" pitchFamily="2" charset="-122"/>
              <a:ea typeface="DengXian" panose="020B0503020204020204" pitchFamily="2" charset="-122"/>
            </a:rPr>
            <a:t>- Reduce health disparities and inequities w/in home and community-based services (HCBS) programs for people with dementia</a:t>
          </a:r>
        </a:p>
        <a:p>
          <a:pPr marL="0" lvl="0" indent="0" algn="l" defTabSz="488950">
            <a:lnSpc>
              <a:spcPct val="90000"/>
            </a:lnSpc>
            <a:spcBef>
              <a:spcPct val="0"/>
            </a:spcBef>
            <a:spcAft>
              <a:spcPct val="35000"/>
            </a:spcAft>
            <a:buNone/>
          </a:pPr>
          <a:r>
            <a:rPr lang="en-US" sz="1100" b="0" kern="1200" dirty="0">
              <a:solidFill>
                <a:schemeClr val="bg1"/>
              </a:solidFill>
              <a:latin typeface="DengXian" panose="020B0503020204020204" pitchFamily="2" charset="-122"/>
              <a:ea typeface="DengXian" panose="020B0503020204020204" pitchFamily="2" charset="-122"/>
            </a:rPr>
            <a:t>- Increased tribal leadership awareness of ADRD sig &amp; support of programs</a:t>
          </a:r>
          <a:endParaRPr lang="en-US" sz="1100" b="0" kern="1200" dirty="0">
            <a:latin typeface="DengXian" panose="020B0503020204020204" pitchFamily="2" charset="-122"/>
            <a:ea typeface="DengXian" panose="020B0503020204020204" pitchFamily="2" charset="-122"/>
          </a:endParaRPr>
        </a:p>
      </dsp:txBody>
      <dsp:txXfrm>
        <a:off x="9401518" y="917825"/>
        <a:ext cx="1723603" cy="28683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5224B-02B5-428B-9910-B540D5895BFD}" type="datetimeFigureOut">
              <a:rPr lang="en-US" smtClean="0"/>
              <a:t>7/19/2022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47F2B4-F218-4A57-87F7-E85AA281BB84}" type="slidenum">
              <a:rPr lang="en-US" smtClean="0"/>
              <a:t>‹#›</a:t>
            </a:fld>
            <a:endParaRPr lang="en-US"/>
          </a:p>
        </p:txBody>
      </p:sp>
    </p:spTree>
    <p:extLst>
      <p:ext uri="{BB962C8B-B14F-4D97-AF65-F5344CB8AC3E}">
        <p14:creationId xmlns:p14="http://schemas.microsoft.com/office/powerpoint/2010/main" val="2758985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B8A14-7B08-41E2-A3A2-60F3963629A0}"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D80A5-FBDB-4041-B152-1DF23CA188A9}" type="slidenum">
              <a:rPr lang="en-US" smtClean="0"/>
              <a:t>‹#›</a:t>
            </a:fld>
            <a:endParaRPr lang="en-US"/>
          </a:p>
        </p:txBody>
      </p:sp>
    </p:spTree>
    <p:extLst>
      <p:ext uri="{BB962C8B-B14F-4D97-AF65-F5344CB8AC3E}">
        <p14:creationId xmlns:p14="http://schemas.microsoft.com/office/powerpoint/2010/main" val="197258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2D80A5-FBDB-4041-B152-1DF23CA188A9}" type="slidenum">
              <a:rPr lang="en-US" smtClean="0"/>
              <a:t>1</a:t>
            </a:fld>
            <a:endParaRPr lang="en-US"/>
          </a:p>
        </p:txBody>
      </p:sp>
    </p:spTree>
    <p:extLst>
      <p:ext uri="{BB962C8B-B14F-4D97-AF65-F5344CB8AC3E}">
        <p14:creationId xmlns:p14="http://schemas.microsoft.com/office/powerpoint/2010/main" val="41874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2D80A5-FBDB-4041-B152-1DF23CA188A9}" type="slidenum">
              <a:rPr lang="en-US" smtClean="0"/>
              <a:t>10</a:t>
            </a:fld>
            <a:endParaRPr lang="en-US"/>
          </a:p>
        </p:txBody>
      </p:sp>
    </p:spTree>
    <p:extLst>
      <p:ext uri="{BB962C8B-B14F-4D97-AF65-F5344CB8AC3E}">
        <p14:creationId xmlns:p14="http://schemas.microsoft.com/office/powerpoint/2010/main" val="294877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 squared was found almost 20 years ago by Dave Baldridge and Bill Benson, both of whom have been long time advocates working in Indian country. Our focus is improving the quality of life for Indigenous elders and we’ve done work in a number of areas, principally on health-focused areas but our projects have spanned topics such as training for elder fatality reviews in tribal communities to development of intergenerational projects designed to address sudden unexplained infant death.</a:t>
            </a:r>
          </a:p>
        </p:txBody>
      </p:sp>
      <p:sp>
        <p:nvSpPr>
          <p:cNvPr id="4" name="Slide Number Placeholder 3"/>
          <p:cNvSpPr>
            <a:spLocks noGrp="1"/>
          </p:cNvSpPr>
          <p:nvPr>
            <p:ph type="sldNum" sz="quarter" idx="5"/>
          </p:nvPr>
        </p:nvSpPr>
        <p:spPr/>
        <p:txBody>
          <a:bodyPr/>
          <a:lstStyle/>
          <a:p>
            <a:fld id="{A92D80A5-FBDB-4041-B152-1DF23CA188A9}" type="slidenum">
              <a:rPr lang="en-US" smtClean="0"/>
              <a:t>11</a:t>
            </a:fld>
            <a:endParaRPr lang="en-US"/>
          </a:p>
        </p:txBody>
      </p:sp>
    </p:spTree>
    <p:extLst>
      <p:ext uri="{BB962C8B-B14F-4D97-AF65-F5344CB8AC3E}">
        <p14:creationId xmlns:p14="http://schemas.microsoft.com/office/powerpoint/2010/main" val="362932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2D80A5-FBDB-4041-B152-1DF23CA188A9}" type="slidenum">
              <a:rPr lang="en-US" smtClean="0"/>
              <a:t>12</a:t>
            </a:fld>
            <a:endParaRPr lang="en-US"/>
          </a:p>
        </p:txBody>
      </p:sp>
    </p:spTree>
    <p:extLst>
      <p:ext uri="{BB962C8B-B14F-4D97-AF65-F5344CB8AC3E}">
        <p14:creationId xmlns:p14="http://schemas.microsoft.com/office/powerpoint/2010/main" val="404154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92D80A5-FBDB-4041-B152-1DF23CA188A9}" type="slidenum">
              <a:rPr lang="en-US" smtClean="0"/>
              <a:t>2</a:t>
            </a:fld>
            <a:endParaRPr lang="en-US"/>
          </a:p>
        </p:txBody>
      </p:sp>
    </p:spTree>
    <p:extLst>
      <p:ext uri="{BB962C8B-B14F-4D97-AF65-F5344CB8AC3E}">
        <p14:creationId xmlns:p14="http://schemas.microsoft.com/office/powerpoint/2010/main" val="199994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here on the East Coast, this session is ending right before lunch time. </a:t>
            </a:r>
          </a:p>
          <a:p>
            <a:endParaRPr lang="en-US" dirty="0"/>
          </a:p>
          <a:p>
            <a:r>
              <a:rPr lang="en-US" dirty="0"/>
              <a:t>You guys have heard the most exciting parts of today’s presentation from Amber and Erin. </a:t>
            </a:r>
          </a:p>
          <a:p>
            <a:endParaRPr lang="en-US" dirty="0"/>
          </a:p>
          <a:p>
            <a:r>
              <a:rPr lang="en-US" dirty="0"/>
              <a:t>I have the pleasure of bringing us to the conclusion with the super exciting topic of evaluation. If you’re pretty nerdy like me, it actually IS pretty exciting.  </a:t>
            </a:r>
          </a:p>
          <a:p>
            <a:endParaRPr lang="en-US" dirty="0"/>
          </a:p>
          <a:p>
            <a:r>
              <a:rPr lang="en-US" dirty="0"/>
              <a:t>The good news is that I only have a few slides which I hope leaves time for questions and can cut this short if needed.  </a:t>
            </a:r>
          </a:p>
          <a:p>
            <a:endParaRPr lang="en-US" dirty="0"/>
          </a:p>
          <a:p>
            <a:r>
              <a:rPr lang="en-US" dirty="0"/>
              <a:t>You’ll also find a poster presentation we put together along with our other posters from IA2 in the virtual meeting space so you can feel free to visit that later. </a:t>
            </a:r>
          </a:p>
          <a:p>
            <a:endParaRPr lang="en-US" dirty="0"/>
          </a:p>
          <a:p>
            <a:r>
              <a:rPr lang="en-US" dirty="0"/>
              <a:t>I’d like to thank Amber for inviting me to be part of her presentation and allowing </a:t>
            </a:r>
            <a:r>
              <a:rPr lang="en-US" dirty="0" err="1"/>
              <a:t>Iasquared</a:t>
            </a:r>
            <a:r>
              <a:rPr lang="en-US" dirty="0"/>
              <a:t> to work with Great Lakes Inter Tribal Council and the 6 tribes they partner with.  We are really humbled to be a partner not only with Amber and GLITC but also with Absentee Shawnee Health System in Oklahoma, Intertribal Council of Arizona and Wichita Affiliated Tribes also in Oklahoma as the 3</a:t>
            </a:r>
            <a:r>
              <a:rPr lang="en-US" baseline="30000" dirty="0"/>
              <a:t>rd</a:t>
            </a:r>
            <a:r>
              <a:rPr lang="en-US" dirty="0"/>
              <a:t> party evaluator for their ADPI grants. </a:t>
            </a:r>
          </a:p>
          <a:p>
            <a:endParaRPr lang="en-US" dirty="0"/>
          </a:p>
          <a:p>
            <a:r>
              <a:rPr lang="en-US" dirty="0"/>
              <a:t>Amber invited me to share some reflections from this perspective today.</a:t>
            </a:r>
          </a:p>
          <a:p>
            <a:endParaRPr lang="en-US" dirty="0"/>
          </a:p>
          <a:p>
            <a:endParaRPr lang="en-US" dirty="0"/>
          </a:p>
        </p:txBody>
      </p:sp>
      <p:sp>
        <p:nvSpPr>
          <p:cNvPr id="4" name="Slide Number Placeholder 3"/>
          <p:cNvSpPr>
            <a:spLocks noGrp="1"/>
          </p:cNvSpPr>
          <p:nvPr>
            <p:ph type="sldNum" sz="quarter" idx="5"/>
          </p:nvPr>
        </p:nvSpPr>
        <p:spPr/>
        <p:txBody>
          <a:bodyPr/>
          <a:lstStyle/>
          <a:p>
            <a:fld id="{A92D80A5-FBDB-4041-B152-1DF23CA188A9}" type="slidenum">
              <a:rPr lang="en-US" smtClean="0"/>
              <a:t>3</a:t>
            </a:fld>
            <a:endParaRPr lang="en-US"/>
          </a:p>
        </p:txBody>
      </p:sp>
    </p:spTree>
    <p:extLst>
      <p:ext uri="{BB962C8B-B14F-4D97-AF65-F5344CB8AC3E}">
        <p14:creationId xmlns:p14="http://schemas.microsoft.com/office/powerpoint/2010/main" val="41804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might not be the first thing you think about when you wake up or the last thing before you go to sleep. </a:t>
            </a:r>
          </a:p>
          <a:p>
            <a:endParaRPr lang="en-US" dirty="0"/>
          </a:p>
          <a:p>
            <a:r>
              <a:rPr lang="en-US" dirty="0"/>
              <a:t>But, without realizing it, we actually use data all the time to make decisions. We just don’t give it a second thought and we usually take it for granted. We don’t think of it as “evaluation.”</a:t>
            </a:r>
          </a:p>
          <a:p>
            <a:endParaRPr lang="en-US" dirty="0"/>
          </a:p>
          <a:p>
            <a:r>
              <a:rPr lang="en-US" dirty="0"/>
              <a:t>Nowadays when you try a new restaurant usually either subconsciously or even for some,  automatically we resort to posting our ratings online before the last forkful of food hits our mouth.</a:t>
            </a:r>
          </a:p>
          <a:p>
            <a:endParaRPr lang="en-US" dirty="0"/>
          </a:p>
          <a:p>
            <a:r>
              <a:rPr lang="en-US" dirty="0"/>
              <a:t>--You think about different outcomes of the experience, -- how good the food was, how good the service was, whether you’d eat there again or not. Assign values. That is a value judgment. </a:t>
            </a:r>
          </a:p>
          <a:p>
            <a:endParaRPr lang="en-US" dirty="0"/>
          </a:p>
          <a:p>
            <a:r>
              <a:rPr lang="en-US" dirty="0"/>
              <a:t>Anyone who has a kid or has ever been to school knows what evaluation is all about. </a:t>
            </a:r>
          </a:p>
          <a:p>
            <a:endParaRPr lang="en-US" dirty="0"/>
          </a:p>
          <a:p>
            <a:r>
              <a:rPr lang="en-US" dirty="0"/>
              <a:t>--Your kids do homework that’s graded, they take quizzes and tests and get report cards. Those are forms of evaluation. Teachers are making value judgments that are both objective – meaning was an answer right or wrong, and subjective – was the quality of the work good or bad in their opinion of your kids every day. </a:t>
            </a:r>
          </a:p>
          <a:p>
            <a:endParaRPr lang="en-US" dirty="0"/>
          </a:p>
          <a:p>
            <a:r>
              <a:rPr lang="en-US" dirty="0"/>
              <a:t>That’s evaluation.</a:t>
            </a:r>
          </a:p>
          <a:p>
            <a:endParaRPr lang="en-US" dirty="0"/>
          </a:p>
          <a:p>
            <a:r>
              <a:rPr lang="en-US" dirty="0"/>
              <a:t>You collect and analyze information about activities, characteristics or outcomes to make a value judgment, to improve the program and in some cases to decide whether to continue it or to kill it. </a:t>
            </a:r>
          </a:p>
          <a:p>
            <a:endParaRPr lang="en-US" dirty="0"/>
          </a:p>
          <a:p>
            <a:endParaRPr lang="en-US" dirty="0"/>
          </a:p>
          <a:p>
            <a:r>
              <a:rPr lang="en-US" dirty="0"/>
              <a:t>A tribe shared a story of their effort to adopt REACH for Indian Country a few years back. I’m going to take some liberties in the retelling, but in essence, they went to training and then started off with one super enthusiastic person enrolled from the community. They were excited. They thought they had a winner of a new evidence-based intervention for their community. Past evaluations of the intervention from other communities and research showed it makes a measurable impact on the lives of participants. It worked. It worked so well the entire VA health system adopted it for use. </a:t>
            </a:r>
          </a:p>
          <a:p>
            <a:endParaRPr lang="en-US" dirty="0"/>
          </a:p>
          <a:p>
            <a:r>
              <a:rPr lang="en-US" dirty="0"/>
              <a:t>But it never took off past that one person in their community. No matter the passion, time, effort, and expense. </a:t>
            </a:r>
          </a:p>
          <a:p>
            <a:endParaRPr lang="en-US" dirty="0"/>
          </a:p>
          <a:p>
            <a:r>
              <a:rPr lang="en-US" dirty="0"/>
              <a:t>They didn’t need to pay an outside 3</a:t>
            </a:r>
            <a:r>
              <a:rPr lang="en-US" baseline="30000" dirty="0"/>
              <a:t>rd</a:t>
            </a:r>
            <a:r>
              <a:rPr lang="en-US" dirty="0"/>
              <a:t> party evaluator for a 100-page evaluation report to tell them it just plain didn’t work.  They also hadn’t planned for or considered evaluation. What was missing was the formal assessment of why, and a deeper dive into the process, and factors that make up the “contextual fit” of interventions like this for communities. It is possible recommendations could have been identified along the way to help make it work with adaptations, or potentially confirm the sunk costs and decide to move on sooner. Or as importantly identify important lessons learned to apply when considering future evidence-based interventions. As Erin shared- there are decisions and then there are informed decisions. </a:t>
            </a:r>
          </a:p>
          <a:p>
            <a:endParaRPr lang="en-US" dirty="0"/>
          </a:p>
          <a:p>
            <a:r>
              <a:rPr lang="en-US" dirty="0"/>
              <a:t>A good portion of my daily work is programmatic work much like you guys. </a:t>
            </a:r>
          </a:p>
          <a:p>
            <a:endParaRPr lang="en-US" dirty="0"/>
          </a:p>
          <a:p>
            <a:r>
              <a:rPr lang="en-US" dirty="0"/>
              <a:t>I empathize that when we are all hard at work on the day-to-day work of doing great things and helping an endless stream of people it is hard to realize the value of capturing hash marks for every phone call, or zip codes, or surveys about what someone learned in a session. Most especially if nobody ever comes back to tells us what the results were.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D80A5-FBDB-4041-B152-1DF23CA18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64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bit more about what I’ve taken away as key ACL requirements for tribal ADPI grant evaluations. </a:t>
            </a:r>
          </a:p>
          <a:p>
            <a:endParaRPr lang="en-US" dirty="0"/>
          </a:p>
          <a:p>
            <a:r>
              <a:rPr lang="en-US" dirty="0"/>
              <a:t>Beyond a 3</a:t>
            </a:r>
            <a:r>
              <a:rPr lang="en-US" baseline="30000" dirty="0"/>
              <a:t>rd</a:t>
            </a:r>
            <a:r>
              <a:rPr lang="en-US" dirty="0"/>
              <a:t> party evaluator- meaning a neutral, external entity they require pre-post measures for all direct service activities and mandate use of a quality of life measure for people living with dementia for some element of the project work. </a:t>
            </a:r>
          </a:p>
          <a:p>
            <a:endParaRPr lang="en-US" dirty="0"/>
          </a:p>
          <a:p>
            <a:r>
              <a:rPr lang="en-US" dirty="0"/>
              <a:t>Grantees are required to report on lessons learned, but they aren’t prescriptive about how those lessons are identified or reported. </a:t>
            </a:r>
          </a:p>
          <a:p>
            <a:endParaRPr lang="en-US" dirty="0"/>
          </a:p>
          <a:p>
            <a:r>
              <a:rPr lang="en-US" dirty="0"/>
              <a:t>All of the evaluation data is provided in an aggregated evaluation report. </a:t>
            </a:r>
          </a:p>
          <a:p>
            <a:endParaRPr lang="en-US" dirty="0"/>
          </a:p>
          <a:p>
            <a:r>
              <a:rPr lang="en-US" dirty="0"/>
              <a:t>The pre-post measure requirement to count an activity as a direct service is probably one of the more challenging requirements for some folks so far in the process.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D80A5-FBDB-4041-B152-1DF23CA18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41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summary of some principles that as an evaluator I find I am constantly trying to learn and embed and work on as a partner and team member with the tribal communities I am privileged to work with</a:t>
            </a:r>
          </a:p>
          <a:p>
            <a:endParaRPr lang="en-US" dirty="0"/>
          </a:p>
          <a:p>
            <a:r>
              <a:rPr lang="en-US" dirty="0"/>
              <a:t>At the outset, I would acknowledge that I am not American Indian or Alaska Native myself. I have worked with communities for almost a decade now though still don’t consider myself an expert in any subject matter versus a partner in a process.</a:t>
            </a:r>
          </a:p>
          <a:p>
            <a:endParaRPr lang="en-US" dirty="0"/>
          </a:p>
          <a:p>
            <a:r>
              <a:rPr lang="en-US" dirty="0"/>
              <a:t>For evaluation with tribal communities to be successful I have learned that have to approach it as a team so that the evaluator and the evaluation design and evaluation is sensitive to community context. The team is really all of us. Not just Amber and I. Not just me. I am the neutral third party, the evaluation workhorse. Researches the instruments and makes sure they match the requirements the feds have laid out and reflect GLITC and the tribal community’s needs.  I input data, crunch numbers, read stories and talk to people mining for themes. </a:t>
            </a:r>
          </a:p>
          <a:p>
            <a:endParaRPr lang="en-US" dirty="0"/>
          </a:p>
          <a:p>
            <a:r>
              <a:rPr lang="en-US" dirty="0"/>
              <a:t>The evaluators job is also to give back the information in a way that is meaningful to you, to your tribal leaders, to your communities. </a:t>
            </a:r>
          </a:p>
          <a:p>
            <a:endParaRPr lang="en-US" dirty="0"/>
          </a:p>
          <a:p>
            <a:r>
              <a:rPr lang="en-US" dirty="0"/>
              <a:t>But, the folks in the community are really the experts in this approach. You are the keepers or gateways to knowledge, practices, resources, protocols... More than half of the principles on this list are GLITCs and any tribal communities' to own if they choose too. As an evaluator working in multiple indigenous communities, my role is figuring out how each community is different and adapting the approach to fit the context.</a:t>
            </a:r>
          </a:p>
          <a:p>
            <a:endParaRPr lang="en-US" dirty="0"/>
          </a:p>
          <a:p>
            <a:r>
              <a:rPr lang="en-US" dirty="0"/>
              <a:t>It may go without saying to this group that it is critical to recognize that tribal communities as sovereign nations hold power. Even though in this instance, the 3</a:t>
            </a:r>
            <a:r>
              <a:rPr lang="en-US" baseline="30000" dirty="0"/>
              <a:t>rd</a:t>
            </a:r>
            <a:r>
              <a:rPr lang="en-US" dirty="0"/>
              <a:t> party evaluation is mandated by ACL, that doesn’t provide carte blanche or blanket authority to do anything really. Even with a tribal resolution and commitment to participate in the project. </a:t>
            </a:r>
          </a:p>
          <a:p>
            <a:endParaRPr lang="en-US" dirty="0"/>
          </a:p>
          <a:p>
            <a:r>
              <a:rPr lang="en-US" dirty="0"/>
              <a:t>For that reason and many others it means that relationships, trust, time, and capacity building are all fundamental to evaluation work with tribal communities.</a:t>
            </a:r>
          </a:p>
          <a:p>
            <a:endParaRPr lang="en-US" dirty="0"/>
          </a:p>
          <a:p>
            <a:r>
              <a:rPr lang="en-US" dirty="0"/>
              <a:t>I go into every relationship anticipating that I will learn as much from the community partners as I hopefully have to offer. My boss Dave has often reminded me that if I’ve seen one tribal community, I’ve now seen one tribal community.   </a:t>
            </a:r>
          </a:p>
          <a:p>
            <a:endParaRPr lang="en-US" dirty="0"/>
          </a:p>
          <a:p>
            <a:r>
              <a:rPr lang="en-US" dirty="0"/>
              <a:t>What I have learned over the years is that it is actually possible to bring the credibility and objectivity of a 3</a:t>
            </a:r>
            <a:r>
              <a:rPr lang="en-US" baseline="30000" dirty="0"/>
              <a:t>rd</a:t>
            </a:r>
            <a:r>
              <a:rPr lang="en-US" dirty="0"/>
              <a:t> party evaluator to these projects and still be guided by principles of indigenous evaluation, and mutual trust and respect. But it is and should be very much different than other non-tribal communities and clients I have worked with.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D80A5-FBDB-4041-B152-1DF23CA18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3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few slides I wanted to share some tools and resources that I hope might be practically useful for someone if they are looking to dive into dementia work. </a:t>
            </a:r>
          </a:p>
          <a:p>
            <a:endParaRPr lang="en-US" dirty="0"/>
          </a:p>
          <a:p>
            <a:r>
              <a:rPr lang="en-US" dirty="0"/>
              <a:t>This complicated beautiful thing is the overall logic model for the entire GLITC project.</a:t>
            </a:r>
          </a:p>
          <a:p>
            <a:endParaRPr lang="en-US" dirty="0"/>
          </a:p>
          <a:p>
            <a:r>
              <a:rPr lang="en-US" dirty="0"/>
              <a:t>Way too small for anyone to actually read today, but you might be able to use it as a leave behind if you are interested. This includes the original or early version of all their planned activities.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D80A5-FBDB-4041-B152-1DF23CA18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83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initial logic model for just Savvy Caregiver for Indian Country related elements. Which is the evidence-based intervention they selected. </a:t>
            </a:r>
          </a:p>
          <a:p>
            <a:endParaRPr lang="en-US" dirty="0"/>
          </a:p>
          <a:p>
            <a:r>
              <a:rPr lang="en-US" dirty="0"/>
              <a:t>Our initial short term outcomes were:</a:t>
            </a:r>
          </a:p>
          <a:p>
            <a:r>
              <a:rPr lang="en-US" dirty="0"/>
              <a:t>Increased knowledge and satisfaction for DCS who went through the training</a:t>
            </a:r>
          </a:p>
          <a:p>
            <a:endParaRPr lang="en-US" dirty="0"/>
          </a:p>
          <a:p>
            <a:r>
              <a:rPr lang="en-US" dirty="0"/>
              <a:t>Caregivers would report reduced burden and increased knowledge and satisfaction</a:t>
            </a:r>
          </a:p>
          <a:p>
            <a:endParaRPr lang="en-US" dirty="0"/>
          </a:p>
          <a:p>
            <a:r>
              <a:rPr lang="en-US" dirty="0"/>
              <a:t>And </a:t>
            </a:r>
          </a:p>
          <a:p>
            <a:r>
              <a:rPr lang="en-US" dirty="0"/>
              <a:t>People living with dementia would report increased quality of life</a:t>
            </a:r>
          </a:p>
          <a:p>
            <a:endParaRPr lang="en-US" dirty="0"/>
          </a:p>
          <a:p>
            <a:r>
              <a:rPr lang="en-US" dirty="0"/>
              <a:t>You could see some of the intermediate and long term outcomes that were identified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D80A5-FBDB-4041-B152-1DF23CA18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40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initially started in terms of planned instruments in our evaluation plan for evaluating Savvy Caregiver for Indian Country sessions. Then where we ended up with after a reality check and discussions with the tribal partners working with GLITC. In both their community and several others, I have heard consistently about the burden of data collection. People are tired of being I quote “guinea pigs”. Even if we or I can do a really great job of explaining why evaluation is important that doesn’t negate these perceptions. </a:t>
            </a:r>
          </a:p>
          <a:p>
            <a:endParaRPr lang="en-US" dirty="0"/>
          </a:p>
          <a:p>
            <a:r>
              <a:rPr lang="en-US" dirty="0"/>
              <a:t>So, we opted to eliminate the knowledge change pre-post tool and for the time being the satisfaction instrument. </a:t>
            </a:r>
          </a:p>
          <a:p>
            <a:endParaRPr lang="en-US" dirty="0"/>
          </a:p>
          <a:p>
            <a:r>
              <a:rPr lang="en-US" dirty="0"/>
              <a:t>The </a:t>
            </a:r>
            <a:r>
              <a:rPr lang="en-US" dirty="0" err="1"/>
              <a:t>Zarit</a:t>
            </a:r>
            <a:r>
              <a:rPr lang="en-US" dirty="0"/>
              <a:t> Burden instrument which is used with caregivers, can actually be used to provide reasonably clinically relevant information about their degree of burden. Meaning, how overwhelmed they feel with their caregiving role. </a:t>
            </a:r>
          </a:p>
          <a:p>
            <a:endParaRPr lang="en-US" dirty="0"/>
          </a:p>
          <a:p>
            <a:r>
              <a:rPr lang="en-US" dirty="0"/>
              <a:t>The same idea is behind the qualify of life measure for the person living with dementia. </a:t>
            </a:r>
          </a:p>
          <a:p>
            <a:endParaRPr lang="en-US" dirty="0"/>
          </a:p>
        </p:txBody>
      </p:sp>
      <p:sp>
        <p:nvSpPr>
          <p:cNvPr id="4" name="Slide Number Placeholder 3"/>
          <p:cNvSpPr>
            <a:spLocks noGrp="1"/>
          </p:cNvSpPr>
          <p:nvPr>
            <p:ph type="sldNum" sz="quarter" idx="5"/>
          </p:nvPr>
        </p:nvSpPr>
        <p:spPr/>
        <p:txBody>
          <a:bodyPr/>
          <a:lstStyle/>
          <a:p>
            <a:fld id="{A92D80A5-FBDB-4041-B152-1DF23CA188A9}" type="slidenum">
              <a:rPr lang="en-US" smtClean="0"/>
              <a:t>9</a:t>
            </a:fld>
            <a:endParaRPr lang="en-US"/>
          </a:p>
        </p:txBody>
      </p:sp>
    </p:spTree>
    <p:extLst>
      <p:ext uri="{BB962C8B-B14F-4D97-AF65-F5344CB8AC3E}">
        <p14:creationId xmlns:p14="http://schemas.microsoft.com/office/powerpoint/2010/main" val="165816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7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426284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7" name="Oval 16"/>
          <p:cNvSpPr/>
          <p:nvPr userDrawn="1"/>
        </p:nvSpPr>
        <p:spPr>
          <a:xfrm>
            <a:off x="8912180" y="1809413"/>
            <a:ext cx="1687132" cy="16871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1589428" y="1809413"/>
            <a:ext cx="1687132" cy="1687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52434" y="1809413"/>
            <a:ext cx="1687132" cy="1687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Text Placeholder 10"/>
          <p:cNvSpPr>
            <a:spLocks noGrp="1"/>
          </p:cNvSpPr>
          <p:nvPr>
            <p:ph type="body" sz="quarter" idx="13"/>
          </p:nvPr>
        </p:nvSpPr>
        <p:spPr>
          <a:xfrm>
            <a:off x="4408868"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4" name="Picture Placeholder 9"/>
          <p:cNvSpPr>
            <a:spLocks noGrp="1"/>
          </p:cNvSpPr>
          <p:nvPr>
            <p:ph type="pic" sz="quarter" idx="14" hasCustomPrompt="1"/>
          </p:nvPr>
        </p:nvSpPr>
        <p:spPr>
          <a:xfrm>
            <a:off x="5400587"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5" name="Text Placeholder 10"/>
          <p:cNvSpPr>
            <a:spLocks noGrp="1"/>
          </p:cNvSpPr>
          <p:nvPr>
            <p:ph type="body" sz="quarter" idx="17"/>
          </p:nvPr>
        </p:nvSpPr>
        <p:spPr>
          <a:xfrm>
            <a:off x="749122"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6" name="Text Placeholder 10"/>
          <p:cNvSpPr>
            <a:spLocks noGrp="1"/>
          </p:cNvSpPr>
          <p:nvPr>
            <p:ph type="body" sz="quarter" idx="21"/>
          </p:nvPr>
        </p:nvSpPr>
        <p:spPr>
          <a:xfrm>
            <a:off x="8068614"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7" name="Text Placeholder 10"/>
          <p:cNvSpPr>
            <a:spLocks noGrp="1"/>
          </p:cNvSpPr>
          <p:nvPr>
            <p:ph type="body" sz="quarter" idx="23"/>
          </p:nvPr>
        </p:nvSpPr>
        <p:spPr>
          <a:xfrm>
            <a:off x="4408868"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8" name="Text Placeholder 10"/>
          <p:cNvSpPr>
            <a:spLocks noGrp="1"/>
          </p:cNvSpPr>
          <p:nvPr>
            <p:ph type="body" sz="quarter" idx="24"/>
          </p:nvPr>
        </p:nvSpPr>
        <p:spPr>
          <a:xfrm>
            <a:off x="749122"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9" name="Text Placeholder 10"/>
          <p:cNvSpPr>
            <a:spLocks noGrp="1"/>
          </p:cNvSpPr>
          <p:nvPr>
            <p:ph type="body" sz="quarter" idx="25"/>
          </p:nvPr>
        </p:nvSpPr>
        <p:spPr>
          <a:xfrm>
            <a:off x="8068614"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0" name="Picture Placeholder 9"/>
          <p:cNvSpPr>
            <a:spLocks noGrp="1"/>
          </p:cNvSpPr>
          <p:nvPr>
            <p:ph type="pic" sz="quarter" idx="26" hasCustomPrompt="1"/>
          </p:nvPr>
        </p:nvSpPr>
        <p:spPr>
          <a:xfrm>
            <a:off x="9060333"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1" name="Picture Placeholder 9"/>
          <p:cNvSpPr>
            <a:spLocks noGrp="1"/>
          </p:cNvSpPr>
          <p:nvPr>
            <p:ph type="pic" sz="quarter" idx="27" hasCustomPrompt="1"/>
          </p:nvPr>
        </p:nvSpPr>
        <p:spPr>
          <a:xfrm>
            <a:off x="1737581"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2" name="Text Placeholder 10"/>
          <p:cNvSpPr>
            <a:spLocks noGrp="1"/>
          </p:cNvSpPr>
          <p:nvPr>
            <p:ph type="body" sz="quarter" idx="28"/>
          </p:nvPr>
        </p:nvSpPr>
        <p:spPr>
          <a:xfrm>
            <a:off x="4408868"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3" name="Text Placeholder 10"/>
          <p:cNvSpPr>
            <a:spLocks noGrp="1"/>
          </p:cNvSpPr>
          <p:nvPr>
            <p:ph type="body" sz="quarter" idx="29"/>
          </p:nvPr>
        </p:nvSpPr>
        <p:spPr>
          <a:xfrm>
            <a:off x="749122"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0"/>
          </p:nvPr>
        </p:nvSpPr>
        <p:spPr>
          <a:xfrm>
            <a:off x="8068614"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cxnSp>
        <p:nvCxnSpPr>
          <p:cNvPr id="26" name="Straight Connector 25"/>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4"/>
          <p:cNvSpPr>
            <a:spLocks noGrp="1"/>
          </p:cNvSpPr>
          <p:nvPr>
            <p:ph type="pic" sz="quarter" idx="12" hasCustomPrompt="1"/>
          </p:nvPr>
        </p:nvSpPr>
        <p:spPr>
          <a:xfrm>
            <a:off x="1" y="1752247"/>
            <a:ext cx="5104683" cy="1982631"/>
          </a:xfrm>
          <a:prstGeom prst="rect">
            <a:avLst/>
          </a:prstGeom>
        </p:spPr>
        <p:txBody>
          <a:bodyPr/>
          <a:lstStyle>
            <a:lvl1pPr marL="0" indent="0">
              <a:buFont typeface="+mj-lt"/>
              <a:buNone/>
              <a:defRPr/>
            </a:lvl1pPr>
          </a:lstStyle>
          <a:p>
            <a:r>
              <a:rPr lang="en-US"/>
              <a:t> </a:t>
            </a:r>
          </a:p>
        </p:txBody>
      </p:sp>
      <p:sp>
        <p:nvSpPr>
          <p:cNvPr id="5" name="Rectangle 4"/>
          <p:cNvSpPr/>
          <p:nvPr userDrawn="1"/>
        </p:nvSpPr>
        <p:spPr>
          <a:xfrm>
            <a:off x="5100121" y="1752247"/>
            <a:ext cx="7091880" cy="1982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1"/>
          <p:cNvSpPr>
            <a:spLocks noGrp="1"/>
          </p:cNvSpPr>
          <p:nvPr>
            <p:ph type="body" sz="quarter" idx="13"/>
          </p:nvPr>
        </p:nvSpPr>
        <p:spPr>
          <a:xfrm>
            <a:off x="5382011" y="2016264"/>
            <a:ext cx="6084480" cy="1454596"/>
          </a:xfrm>
          <a:prstGeom prst="rect">
            <a:avLst/>
          </a:prstGeom>
        </p:spPr>
        <p:txBody>
          <a:bodyPr anchor="ctr" anchorCtr="0">
            <a:noAutofit/>
          </a:bodyPr>
          <a:lstStyle>
            <a:lvl1pPr marL="0" indent="0" algn="l">
              <a:buFontTx/>
              <a:buNone/>
              <a:defRPr sz="20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7" name="Text Placeholder 21"/>
          <p:cNvSpPr>
            <a:spLocks noGrp="1"/>
          </p:cNvSpPr>
          <p:nvPr>
            <p:ph type="body" sz="quarter" idx="14"/>
          </p:nvPr>
        </p:nvSpPr>
        <p:spPr>
          <a:xfrm>
            <a:off x="725511" y="3998894"/>
            <a:ext cx="10740980" cy="1590539"/>
          </a:xfrm>
          <a:prstGeom prst="rect">
            <a:avLst/>
          </a:prstGeom>
        </p:spPr>
        <p:txBody>
          <a:bodyPr anchor="ctr" anchorCtr="0">
            <a:noAutofit/>
          </a:bodyPr>
          <a:lstStyle>
            <a:lvl1pPr marL="0" indent="0" algn="l">
              <a:buFontTx/>
              <a:buNone/>
              <a:defRPr sz="1600" b="0" spc="0" baseline="0">
                <a:solidFill>
                  <a:schemeClr val="accent3"/>
                </a:solidFill>
                <a:effectLst/>
                <a:latin typeface="+mn-lt"/>
                <a:ea typeface="Adobe Fan Heiti Std B" panose="020B0700000000000000" pitchFamily="34" charset="-128"/>
              </a:defRPr>
            </a:lvl1pPr>
          </a:lstStyle>
          <a:p>
            <a:pPr lvl="0"/>
            <a:endParaRPr lang="en-US" dirty="0"/>
          </a:p>
        </p:txBody>
      </p:sp>
      <p:cxnSp>
        <p:nvCxnSpPr>
          <p:cNvPr id="8" name="Straight Connector 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Tree>
    <p:extLst>
      <p:ext uri="{BB962C8B-B14F-4D97-AF65-F5344CB8AC3E}">
        <p14:creationId xmlns:p14="http://schemas.microsoft.com/office/powerpoint/2010/main" val="245138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893717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421669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808415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45277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318307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217709" y="2672057"/>
            <a:ext cx="5393100" cy="2934999"/>
          </a:xfrm>
        </p:spPr>
        <p:txBody>
          <a:bodyPr>
            <a:normAutofit/>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2002" y="1996897"/>
            <a:ext cx="5087073" cy="553373"/>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672057"/>
            <a:ext cx="5393100" cy="2934999"/>
          </a:xfrm>
        </p:spPr>
        <p:txBody>
          <a:bodyPr>
            <a:normAutofit/>
          </a:bodyPr>
          <a:lstStyle>
            <a:lvl1pPr>
              <a:buClr>
                <a:schemeClr val="accent2"/>
              </a:buClr>
              <a:defRPr/>
            </a:lvl1pPr>
            <a:lvl2pPr>
              <a:buClr>
                <a:schemeClr val="accent2"/>
              </a:buClr>
              <a:defRPr/>
            </a:lvl2pPr>
          </a:lstStyle>
          <a:p>
            <a:pPr lvl="0"/>
            <a:r>
              <a:rPr lang="en-US"/>
              <a:t>Click to edit Master text styles</a:t>
            </a:r>
          </a:p>
          <a:p>
            <a:pPr lvl="1"/>
            <a:r>
              <a:rPr lang="en-US"/>
              <a:t>Second level</a:t>
            </a:r>
          </a:p>
        </p:txBody>
      </p:sp>
      <p:sp>
        <p:nvSpPr>
          <p:cNvPr id="3" name="Text Placeholder 2"/>
          <p:cNvSpPr>
            <a:spLocks noGrp="1"/>
          </p:cNvSpPr>
          <p:nvPr>
            <p:ph type="body" idx="1"/>
          </p:nvPr>
        </p:nvSpPr>
        <p:spPr>
          <a:xfrm>
            <a:off x="582419" y="1996897"/>
            <a:ext cx="5087075" cy="536005"/>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EBDD738B-0273-43F7-B46A-5497EEA7FEB5}"/>
              </a:ext>
            </a:extLst>
          </p:cNvPr>
          <p:cNvSpPr>
            <a:spLocks noGrp="1"/>
          </p:cNvSpPr>
          <p:nvPr>
            <p:ph type="sldNum" sz="quarter" idx="10"/>
          </p:nvPr>
        </p:nvSpPr>
        <p:spPr/>
        <p:txBody>
          <a:bodyPr/>
          <a:lstStyle>
            <a:lvl1pPr>
              <a:defRPr/>
            </a:lvl1pPr>
          </a:lstStyle>
          <a:p>
            <a:pPr>
              <a:defRPr/>
            </a:pPr>
            <a:fld id="{1B01D203-4A1F-4721-AB40-38811531F701}" type="slidenum">
              <a:rPr lang="en-US"/>
              <a:pPr>
                <a:defRPr/>
              </a:pPr>
              <a:t>‹#›</a:t>
            </a:fld>
            <a:endParaRPr lang="en-US" dirty="0"/>
          </a:p>
        </p:txBody>
      </p:sp>
    </p:spTree>
    <p:extLst>
      <p:ext uri="{BB962C8B-B14F-4D97-AF65-F5344CB8AC3E}">
        <p14:creationId xmlns:p14="http://schemas.microsoft.com/office/powerpoint/2010/main" val="2746911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21A50927-336C-4FED-AB86-0B845AD79FAA}"/>
              </a:ext>
            </a:extLst>
          </p:cNvPr>
          <p:cNvGrpSpPr>
            <a:grpSpLocks/>
          </p:cNvGrpSpPr>
          <p:nvPr userDrawn="1"/>
        </p:nvGrpSpPr>
        <p:grpSpPr bwMode="auto">
          <a:xfrm>
            <a:off x="1" y="5867400"/>
            <a:ext cx="12215284" cy="838200"/>
            <a:chOff x="0" y="5867400"/>
            <a:chExt cx="9161463" cy="838200"/>
          </a:xfrm>
        </p:grpSpPr>
        <p:grpSp>
          <p:nvGrpSpPr>
            <p:cNvPr id="5" name="Group 17">
              <a:extLst>
                <a:ext uri="{FF2B5EF4-FFF2-40B4-BE49-F238E27FC236}">
                  <a16:creationId xmlns:a16="http://schemas.microsoft.com/office/drawing/2014/main" id="{034AC9F1-B447-4273-98CC-7C797CF4B5AD}"/>
                </a:ext>
              </a:extLst>
            </p:cNvPr>
            <p:cNvGrpSpPr>
              <a:grpSpLocks/>
            </p:cNvGrpSpPr>
            <p:nvPr userDrawn="1"/>
          </p:nvGrpSpPr>
          <p:grpSpPr bwMode="auto">
            <a:xfrm>
              <a:off x="0" y="5867400"/>
              <a:ext cx="9161463" cy="114388"/>
              <a:chOff x="0" y="5525687"/>
              <a:chExt cx="12192000" cy="186602"/>
            </a:xfrm>
          </p:grpSpPr>
          <p:grpSp>
            <p:nvGrpSpPr>
              <p:cNvPr id="9" name="Group 21">
                <a:extLst>
                  <a:ext uri="{FF2B5EF4-FFF2-40B4-BE49-F238E27FC236}">
                    <a16:creationId xmlns:a16="http://schemas.microsoft.com/office/drawing/2014/main" id="{980085BF-07E9-4D9D-958C-FEAB2A2C7E75}"/>
                  </a:ext>
                </a:extLst>
              </p:cNvPr>
              <p:cNvGrpSpPr>
                <a:grpSpLocks/>
              </p:cNvGrpSpPr>
              <p:nvPr userDrawn="1"/>
            </p:nvGrpSpPr>
            <p:grpSpPr bwMode="auto">
              <a:xfrm>
                <a:off x="0" y="5525687"/>
                <a:ext cx="7342496" cy="186602"/>
                <a:chOff x="4906370" y="5497691"/>
                <a:chExt cx="7342496" cy="186602"/>
              </a:xfrm>
            </p:grpSpPr>
            <p:pic>
              <p:nvPicPr>
                <p:cNvPr id="12" name="Picture 24">
                  <a:extLst>
                    <a:ext uri="{FF2B5EF4-FFF2-40B4-BE49-F238E27FC236}">
                      <a16:creationId xmlns:a16="http://schemas.microsoft.com/office/drawing/2014/main" id="{B2AF0F55-A22A-42F2-877C-6A0E3332EA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6370" y="5497691"/>
                  <a:ext cx="3671248" cy="186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1">
                  <a:extLst>
                    <a:ext uri="{FF2B5EF4-FFF2-40B4-BE49-F238E27FC236}">
                      <a16:creationId xmlns:a16="http://schemas.microsoft.com/office/drawing/2014/main" id="{49481C42-3C53-4A32-B976-70398B2FA9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77618" y="5497691"/>
                  <a:ext cx="3671248" cy="186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10" name="Picture 11">
                <a:extLst>
                  <a:ext uri="{FF2B5EF4-FFF2-40B4-BE49-F238E27FC236}">
                    <a16:creationId xmlns:a16="http://schemas.microsoft.com/office/drawing/2014/main" id="{88AAA990-8C3E-4991-9A0C-B05FACF7AA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2496" y="5525687"/>
                <a:ext cx="3671248" cy="186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1">
                <a:extLst>
                  <a:ext uri="{FF2B5EF4-FFF2-40B4-BE49-F238E27FC236}">
                    <a16:creationId xmlns:a16="http://schemas.microsoft.com/office/drawing/2014/main" id="{808AF80A-D7AC-47E3-ADC8-4A1916323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3744" y="5525687"/>
                <a:ext cx="1178256" cy="186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6" name="Group 18">
              <a:extLst>
                <a:ext uri="{FF2B5EF4-FFF2-40B4-BE49-F238E27FC236}">
                  <a16:creationId xmlns:a16="http://schemas.microsoft.com/office/drawing/2014/main" id="{AC845451-656E-4642-9829-2D88EA0BB969}"/>
                </a:ext>
              </a:extLst>
            </p:cNvPr>
            <p:cNvGrpSpPr>
              <a:grpSpLocks/>
            </p:cNvGrpSpPr>
            <p:nvPr userDrawn="1"/>
          </p:nvGrpSpPr>
          <p:grpSpPr bwMode="auto">
            <a:xfrm>
              <a:off x="307939" y="6064779"/>
              <a:ext cx="8528122" cy="640821"/>
              <a:chOff x="228604" y="6035040"/>
              <a:chExt cx="8528122" cy="640080"/>
            </a:xfrm>
          </p:grpSpPr>
          <p:pic>
            <p:nvPicPr>
              <p:cNvPr id="7" name="Picture 11" descr="A close up of a sign&#10;&#10;Description automatically generated">
                <a:extLst>
                  <a:ext uri="{FF2B5EF4-FFF2-40B4-BE49-F238E27FC236}">
                    <a16:creationId xmlns:a16="http://schemas.microsoft.com/office/drawing/2014/main" id="{DF87F33D-566C-46B1-A405-7D18C6A02B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4" y="6035040"/>
                <a:ext cx="142074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A close up of a logo&#10;&#10;Description automatically generated">
                <a:extLst>
                  <a:ext uri="{FF2B5EF4-FFF2-40B4-BE49-F238E27FC236}">
                    <a16:creationId xmlns:a16="http://schemas.microsoft.com/office/drawing/2014/main" id="{9C172D65-ED9B-4F0F-89BD-0D6C06701300}"/>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6035040"/>
                <a:ext cx="372752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 name="Picture 24">
            <a:extLst>
              <a:ext uri="{FF2B5EF4-FFF2-40B4-BE49-F238E27FC236}">
                <a16:creationId xmlns:a16="http://schemas.microsoft.com/office/drawing/2014/main" id="{768709E9-75E5-4F78-8C31-8201924BC72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802314"/>
            <a:ext cx="12192000"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8619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470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21"/>
          <p:cNvSpPr>
            <a:spLocks noGrp="1"/>
          </p:cNvSpPr>
          <p:nvPr>
            <p:ph type="body" sz="quarter" idx="12"/>
          </p:nvPr>
        </p:nvSpPr>
        <p:spPr>
          <a:xfrm>
            <a:off x="2233077" y="2112131"/>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3"/>
          </p:nvPr>
        </p:nvSpPr>
        <p:spPr>
          <a:xfrm>
            <a:off x="2233077"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6" name="Text Placeholder 21"/>
          <p:cNvSpPr>
            <a:spLocks noGrp="1"/>
          </p:cNvSpPr>
          <p:nvPr>
            <p:ph type="body" sz="quarter" idx="22" hasCustomPrompt="1"/>
          </p:nvPr>
        </p:nvSpPr>
        <p:spPr>
          <a:xfrm>
            <a:off x="1496097" y="2137888"/>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7" name="Straight Connector 6"/>
          <p:cNvCxnSpPr/>
          <p:nvPr userDrawn="1"/>
        </p:nvCxnSpPr>
        <p:spPr>
          <a:xfrm>
            <a:off x="2104287"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1"/>
          <p:cNvSpPr>
            <a:spLocks noGrp="1"/>
          </p:cNvSpPr>
          <p:nvPr>
            <p:ph type="body" sz="quarter" idx="23"/>
          </p:nvPr>
        </p:nvSpPr>
        <p:spPr>
          <a:xfrm>
            <a:off x="2233077" y="3313177"/>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24"/>
          </p:nvPr>
        </p:nvSpPr>
        <p:spPr>
          <a:xfrm>
            <a:off x="2233077"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25" hasCustomPrompt="1"/>
          </p:nvPr>
        </p:nvSpPr>
        <p:spPr>
          <a:xfrm>
            <a:off x="1496097" y="3338934"/>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11" name="Straight Connector 10"/>
          <p:cNvCxnSpPr/>
          <p:nvPr userDrawn="1"/>
        </p:nvCxnSpPr>
        <p:spPr>
          <a:xfrm>
            <a:off x="2104287"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1"/>
          <p:cNvSpPr>
            <a:spLocks noGrp="1"/>
          </p:cNvSpPr>
          <p:nvPr>
            <p:ph type="body" sz="quarter" idx="26"/>
          </p:nvPr>
        </p:nvSpPr>
        <p:spPr>
          <a:xfrm>
            <a:off x="2233077" y="4514223"/>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3" name="Text Placeholder 21"/>
          <p:cNvSpPr>
            <a:spLocks noGrp="1"/>
          </p:cNvSpPr>
          <p:nvPr>
            <p:ph type="body" sz="quarter" idx="27"/>
          </p:nvPr>
        </p:nvSpPr>
        <p:spPr>
          <a:xfrm>
            <a:off x="2233077"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4" name="Text Placeholder 21"/>
          <p:cNvSpPr>
            <a:spLocks noGrp="1"/>
          </p:cNvSpPr>
          <p:nvPr>
            <p:ph type="body" sz="quarter" idx="28" hasCustomPrompt="1"/>
          </p:nvPr>
        </p:nvSpPr>
        <p:spPr>
          <a:xfrm>
            <a:off x="1496097" y="4539980"/>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5" name="Straight Connector 14"/>
          <p:cNvCxnSpPr/>
          <p:nvPr userDrawn="1"/>
        </p:nvCxnSpPr>
        <p:spPr>
          <a:xfrm>
            <a:off x="2104287"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1"/>
          <p:cNvSpPr>
            <a:spLocks noGrp="1"/>
          </p:cNvSpPr>
          <p:nvPr>
            <p:ph type="body" sz="quarter" idx="29"/>
          </p:nvPr>
        </p:nvSpPr>
        <p:spPr>
          <a:xfrm>
            <a:off x="7047625" y="2112131"/>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7" name="Text Placeholder 21"/>
          <p:cNvSpPr>
            <a:spLocks noGrp="1"/>
          </p:cNvSpPr>
          <p:nvPr>
            <p:ph type="body" sz="quarter" idx="30"/>
          </p:nvPr>
        </p:nvSpPr>
        <p:spPr>
          <a:xfrm>
            <a:off x="7047625"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8" name="Text Placeholder 21"/>
          <p:cNvSpPr>
            <a:spLocks noGrp="1"/>
          </p:cNvSpPr>
          <p:nvPr>
            <p:ph type="body" sz="quarter" idx="31" hasCustomPrompt="1"/>
          </p:nvPr>
        </p:nvSpPr>
        <p:spPr>
          <a:xfrm>
            <a:off x="6310645" y="2137888"/>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9" name="Straight Connector 18"/>
          <p:cNvCxnSpPr/>
          <p:nvPr userDrawn="1"/>
        </p:nvCxnSpPr>
        <p:spPr>
          <a:xfrm>
            <a:off x="6918835"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32"/>
          </p:nvPr>
        </p:nvSpPr>
        <p:spPr>
          <a:xfrm>
            <a:off x="7047625" y="3313177"/>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21" name="Text Placeholder 21"/>
          <p:cNvSpPr>
            <a:spLocks noGrp="1"/>
          </p:cNvSpPr>
          <p:nvPr>
            <p:ph type="body" sz="quarter" idx="33"/>
          </p:nvPr>
        </p:nvSpPr>
        <p:spPr>
          <a:xfrm>
            <a:off x="7047625"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2" name="Text Placeholder 21"/>
          <p:cNvSpPr>
            <a:spLocks noGrp="1"/>
          </p:cNvSpPr>
          <p:nvPr>
            <p:ph type="body" sz="quarter" idx="34" hasCustomPrompt="1"/>
          </p:nvPr>
        </p:nvSpPr>
        <p:spPr>
          <a:xfrm>
            <a:off x="6310645" y="3338934"/>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23" name="Straight Connector 22"/>
          <p:cNvCxnSpPr/>
          <p:nvPr userDrawn="1"/>
        </p:nvCxnSpPr>
        <p:spPr>
          <a:xfrm>
            <a:off x="6918835"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35"/>
          </p:nvPr>
        </p:nvSpPr>
        <p:spPr>
          <a:xfrm>
            <a:off x="7047625" y="4514223"/>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25" name="Text Placeholder 21"/>
          <p:cNvSpPr>
            <a:spLocks noGrp="1"/>
          </p:cNvSpPr>
          <p:nvPr>
            <p:ph type="body" sz="quarter" idx="36"/>
          </p:nvPr>
        </p:nvSpPr>
        <p:spPr>
          <a:xfrm>
            <a:off x="7047625"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6" name="Text Placeholder 21"/>
          <p:cNvSpPr>
            <a:spLocks noGrp="1"/>
          </p:cNvSpPr>
          <p:nvPr>
            <p:ph type="body" sz="quarter" idx="37" hasCustomPrompt="1"/>
          </p:nvPr>
        </p:nvSpPr>
        <p:spPr>
          <a:xfrm>
            <a:off x="6310645" y="4539980"/>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27" name="Straight Connector 26"/>
          <p:cNvCxnSpPr/>
          <p:nvPr userDrawn="1"/>
        </p:nvCxnSpPr>
        <p:spPr>
          <a:xfrm>
            <a:off x="6918835"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76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3886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47315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329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1552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3030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1740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213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3818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48499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722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Chart Placeholder 2"/>
          <p:cNvSpPr>
            <a:spLocks noGrp="1"/>
          </p:cNvSpPr>
          <p:nvPr>
            <p:ph type="chart" sz="quarter" idx="12"/>
          </p:nvPr>
        </p:nvSpPr>
        <p:spPr>
          <a:xfrm>
            <a:off x="918257" y="2027718"/>
            <a:ext cx="5933955" cy="3381408"/>
          </a:xfrm>
          <a:prstGeom prst="rect">
            <a:avLst/>
          </a:prstGeom>
        </p:spPr>
        <p:txBody>
          <a:bodyPr/>
          <a:lstStyle>
            <a:lvl1pPr marL="0" indent="0" algn="ctr">
              <a:buFontTx/>
              <a:buNone/>
              <a:defRPr sz="1800">
                <a:solidFill>
                  <a:schemeClr val="tx1">
                    <a:lumMod val="85000"/>
                    <a:lumOff val="15000"/>
                  </a:schemeClr>
                </a:solidFill>
                <a:latin typeface="Metropolis Light" panose="00000500000000000000" pitchFamily="50" charset="0"/>
                <a:ea typeface="Metropolis Light" panose="00000500000000000000" pitchFamily="50" charset="0"/>
              </a:defRPr>
            </a:lvl1pPr>
          </a:lstStyle>
          <a:p>
            <a:endParaRPr lang="en-US"/>
          </a:p>
        </p:txBody>
      </p:sp>
      <p:sp>
        <p:nvSpPr>
          <p:cNvPr id="4" name="Text Placeholder 7"/>
          <p:cNvSpPr>
            <a:spLocks noGrp="1"/>
          </p:cNvSpPr>
          <p:nvPr>
            <p:ph type="body" sz="quarter" idx="51" hasCustomPrompt="1"/>
          </p:nvPr>
        </p:nvSpPr>
        <p:spPr>
          <a:xfrm>
            <a:off x="7753217" y="237033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5" name="Text Placeholder 7"/>
          <p:cNvSpPr>
            <a:spLocks noGrp="1"/>
          </p:cNvSpPr>
          <p:nvPr>
            <p:ph type="body" sz="quarter" idx="52" hasCustomPrompt="1"/>
          </p:nvPr>
        </p:nvSpPr>
        <p:spPr>
          <a:xfrm>
            <a:off x="7753217" y="2027719"/>
            <a:ext cx="3520525" cy="264684"/>
          </a:xfrm>
          <a:prstGeom prst="rect">
            <a:avLst/>
          </a:prstGeom>
          <a:noFill/>
        </p:spPr>
        <p:txBody>
          <a:bodyPr/>
          <a:lstStyle>
            <a:lvl1pPr marL="0" indent="0" algn="l">
              <a:buFontTx/>
              <a:buNone/>
              <a:defRPr sz="1800" b="0" baseline="0">
                <a:solidFill>
                  <a:schemeClr val="accent1"/>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6" name="Text Placeholder 7"/>
          <p:cNvSpPr>
            <a:spLocks noGrp="1"/>
          </p:cNvSpPr>
          <p:nvPr>
            <p:ph type="body" sz="quarter" idx="53" hasCustomPrompt="1"/>
          </p:nvPr>
        </p:nvSpPr>
        <p:spPr>
          <a:xfrm>
            <a:off x="7753217" y="356341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7" name="Text Placeholder 7"/>
          <p:cNvSpPr>
            <a:spLocks noGrp="1"/>
          </p:cNvSpPr>
          <p:nvPr>
            <p:ph type="body" sz="quarter" idx="54" hasCustomPrompt="1"/>
          </p:nvPr>
        </p:nvSpPr>
        <p:spPr>
          <a:xfrm>
            <a:off x="7753217" y="3220799"/>
            <a:ext cx="3520525" cy="264684"/>
          </a:xfrm>
          <a:prstGeom prst="rect">
            <a:avLst/>
          </a:prstGeom>
          <a:noFill/>
        </p:spPr>
        <p:txBody>
          <a:bodyPr/>
          <a:lstStyle>
            <a:lvl1pPr marL="0" indent="0" algn="l">
              <a:buFontTx/>
              <a:buNone/>
              <a:defRPr sz="1800" b="0" baseline="0">
                <a:solidFill>
                  <a:schemeClr val="accent2"/>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8" name="Text Placeholder 7"/>
          <p:cNvSpPr>
            <a:spLocks noGrp="1"/>
          </p:cNvSpPr>
          <p:nvPr>
            <p:ph type="body" sz="quarter" idx="55" hasCustomPrompt="1"/>
          </p:nvPr>
        </p:nvSpPr>
        <p:spPr>
          <a:xfrm>
            <a:off x="7753217" y="476919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9" name="Text Placeholder 7"/>
          <p:cNvSpPr>
            <a:spLocks noGrp="1"/>
          </p:cNvSpPr>
          <p:nvPr>
            <p:ph type="body" sz="quarter" idx="56" hasCustomPrompt="1"/>
          </p:nvPr>
        </p:nvSpPr>
        <p:spPr>
          <a:xfrm>
            <a:off x="7753217" y="4426579"/>
            <a:ext cx="3520525" cy="264684"/>
          </a:xfrm>
          <a:prstGeom prst="rect">
            <a:avLst/>
          </a:prstGeom>
          <a:noFill/>
        </p:spPr>
        <p:txBody>
          <a:bodyPr/>
          <a:lstStyle>
            <a:lvl1pPr marL="0" indent="0" algn="l">
              <a:buFontTx/>
              <a:buNone/>
              <a:defRPr sz="1800" b="0" baseline="0">
                <a:solidFill>
                  <a:schemeClr val="accent3"/>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10" name="Rounded Rectangle 9"/>
          <p:cNvSpPr/>
          <p:nvPr userDrawn="1"/>
        </p:nvSpPr>
        <p:spPr>
          <a:xfrm>
            <a:off x="7413629" y="2051469"/>
            <a:ext cx="264684" cy="2646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1" name="Rounded Rectangle 10"/>
          <p:cNvSpPr/>
          <p:nvPr userDrawn="1"/>
        </p:nvSpPr>
        <p:spPr>
          <a:xfrm>
            <a:off x="7413629" y="3244549"/>
            <a:ext cx="264684" cy="2646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2" name="Rounded Rectangle 11"/>
          <p:cNvSpPr/>
          <p:nvPr userDrawn="1"/>
        </p:nvSpPr>
        <p:spPr>
          <a:xfrm>
            <a:off x="7413629" y="4449504"/>
            <a:ext cx="264684" cy="2646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037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8206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23801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2371172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5"/>
          </p:nvPr>
        </p:nvSpPr>
        <p:spPr>
          <a:xfrm>
            <a:off x="5290736" y="5284166"/>
            <a:ext cx="5212080"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
        <p:nvSpPr>
          <p:cNvPr id="9" name="Text Placeholder 7"/>
          <p:cNvSpPr>
            <a:spLocks noGrp="1"/>
          </p:cNvSpPr>
          <p:nvPr>
            <p:ph type="body" sz="quarter" idx="16"/>
          </p:nvPr>
        </p:nvSpPr>
        <p:spPr>
          <a:xfrm>
            <a:off x="5697490" y="389880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0" name="Text Placeholder 7"/>
          <p:cNvSpPr>
            <a:spLocks noGrp="1"/>
          </p:cNvSpPr>
          <p:nvPr>
            <p:ph type="body" sz="quarter" idx="17"/>
          </p:nvPr>
        </p:nvSpPr>
        <p:spPr>
          <a:xfrm>
            <a:off x="5697490" y="424821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5" name="Text Placeholder 7"/>
          <p:cNvSpPr>
            <a:spLocks noGrp="1"/>
          </p:cNvSpPr>
          <p:nvPr>
            <p:ph type="body" sz="quarter" idx="19"/>
          </p:nvPr>
        </p:nvSpPr>
        <p:spPr>
          <a:xfrm>
            <a:off x="5290736" y="3204427"/>
            <a:ext cx="4495731" cy="346027"/>
          </a:xfrm>
          <a:prstGeom prst="rect">
            <a:avLst/>
          </a:prstGeom>
        </p:spPr>
        <p:txBody>
          <a:bodyPr/>
          <a:lstStyle>
            <a:lvl1pPr marL="0" indent="0" algn="l">
              <a:buFontTx/>
              <a:buNone/>
              <a:defRPr sz="2400" b="0">
                <a:solidFill>
                  <a:schemeClr val="bg1"/>
                </a:solidFill>
                <a:effectLst>
                  <a:outerShdw blurRad="38100" dist="38100" dir="2700000" algn="tl">
                    <a:srgbClr val="000000">
                      <a:alpha val="43137"/>
                    </a:srgbClr>
                  </a:outerShdw>
                </a:effectLst>
                <a:latin typeface="+mj-lt"/>
              </a:defRPr>
            </a:lvl1pPr>
          </a:lstStyle>
          <a:p>
            <a:pPr lvl="0"/>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3769" y="3902847"/>
            <a:ext cx="209229" cy="27770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3769" y="4273275"/>
            <a:ext cx="228098" cy="233418"/>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93769" y="4600709"/>
            <a:ext cx="239044" cy="239044"/>
          </a:xfrm>
          <a:prstGeom prst="rect">
            <a:avLst/>
          </a:prstGeom>
          <a:effectLst>
            <a:outerShdw blurRad="50800" dist="38100" dir="2700000" algn="tl" rotWithShape="0">
              <a:prstClr val="black">
                <a:alpha val="40000"/>
              </a:prstClr>
            </a:outerShdw>
          </a:effectLst>
        </p:spPr>
      </p:pic>
      <p:sp>
        <p:nvSpPr>
          <p:cNvPr id="19" name="Text Placeholder 7"/>
          <p:cNvSpPr>
            <a:spLocks noGrp="1"/>
          </p:cNvSpPr>
          <p:nvPr>
            <p:ph type="body" sz="quarter" idx="18"/>
          </p:nvPr>
        </p:nvSpPr>
        <p:spPr>
          <a:xfrm>
            <a:off x="5697490" y="459762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Tree>
    <p:extLst>
      <p:ext uri="{BB962C8B-B14F-4D97-AF65-F5344CB8AC3E}">
        <p14:creationId xmlns:p14="http://schemas.microsoft.com/office/powerpoint/2010/main" val="88743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0"/>
          <p:cNvSpPr>
            <a:spLocks noGrp="1"/>
          </p:cNvSpPr>
          <p:nvPr>
            <p:ph type="body" sz="quarter" idx="11" hasCustomPrompt="1"/>
          </p:nvPr>
        </p:nvSpPr>
        <p:spPr>
          <a:xfrm>
            <a:off x="1253544" y="3221558"/>
            <a:ext cx="9684913" cy="629230"/>
          </a:xfrm>
          <a:prstGeom prst="rect">
            <a:avLst/>
          </a:prstGeom>
        </p:spPr>
        <p:txBody>
          <a:bodyPr/>
          <a:lstStyle>
            <a:lvl1pPr marL="0" indent="0" algn="ctr">
              <a:buFontTx/>
              <a:buNone/>
              <a:defRPr sz="4400" b="1" spc="0" baseline="0">
                <a:solidFill>
                  <a:schemeClr val="bg1"/>
                </a:solidFill>
                <a:effectLst>
                  <a:outerShdw blurRad="38100" dist="38100" dir="2700000" algn="tl">
                    <a:srgbClr val="000000">
                      <a:alpha val="43137"/>
                    </a:srgbClr>
                  </a:outerShdw>
                </a:effectLst>
                <a:latin typeface="+mj-lt"/>
              </a:defRPr>
            </a:lvl1pPr>
          </a:lstStyle>
          <a:p>
            <a:pPr lvl="0"/>
            <a:r>
              <a:rPr lang="en-US"/>
              <a:t>Presentation Title Goes Here!</a:t>
            </a:r>
          </a:p>
        </p:txBody>
      </p:sp>
      <p:sp>
        <p:nvSpPr>
          <p:cNvPr id="4" name="Text Placeholder 10"/>
          <p:cNvSpPr>
            <a:spLocks noGrp="1"/>
          </p:cNvSpPr>
          <p:nvPr>
            <p:ph type="body" sz="quarter" idx="12" hasCustomPrompt="1"/>
          </p:nvPr>
        </p:nvSpPr>
        <p:spPr>
          <a:xfrm>
            <a:off x="1253544" y="3939519"/>
            <a:ext cx="9551831" cy="413539"/>
          </a:xfrm>
          <a:prstGeom prst="rect">
            <a:avLst/>
          </a:prstGeom>
        </p:spPr>
        <p:txBody>
          <a:bodyPr/>
          <a:lstStyle>
            <a:lvl1pPr marL="0" indent="0" algn="ctr">
              <a:buFontTx/>
              <a:buNone/>
              <a:defRPr sz="2800" b="1" baseline="0">
                <a:solidFill>
                  <a:schemeClr val="bg1"/>
                </a:solidFill>
                <a:effectLst>
                  <a:outerShdw blurRad="38100" dist="38100" dir="2700000" algn="tl">
                    <a:srgbClr val="000000">
                      <a:alpha val="43137"/>
                    </a:srgbClr>
                  </a:outerShdw>
                </a:effectLst>
                <a:latin typeface="+mn-lt"/>
              </a:defRPr>
            </a:lvl1pPr>
          </a:lstStyle>
          <a:p>
            <a:pPr lvl="0"/>
            <a:r>
              <a:rPr lang="en-US"/>
              <a:t>Subtitle of Presentation Goes Here!</a:t>
            </a:r>
          </a:p>
        </p:txBody>
      </p:sp>
      <p:sp>
        <p:nvSpPr>
          <p:cNvPr id="5" name="Text Placeholder 10"/>
          <p:cNvSpPr>
            <a:spLocks noGrp="1"/>
          </p:cNvSpPr>
          <p:nvPr>
            <p:ph type="body" sz="quarter" idx="15"/>
          </p:nvPr>
        </p:nvSpPr>
        <p:spPr>
          <a:xfrm>
            <a:off x="3996241" y="5284166"/>
            <a:ext cx="4199518" cy="232850"/>
          </a:xfrm>
          <a:prstGeom prst="rect">
            <a:avLst/>
          </a:prstGeom>
        </p:spPr>
        <p:txBody>
          <a:bodyPr/>
          <a:lstStyle>
            <a:lvl1pPr marL="0" indent="0" algn="ctr">
              <a:buFontTx/>
              <a:buNone/>
              <a:defRPr sz="1200" b="0">
                <a:solidFill>
                  <a:schemeClr val="bg1"/>
                </a:solidFill>
                <a:effectLst/>
                <a:latin typeface="+mn-lt"/>
              </a:defRPr>
            </a:lvl1pPr>
          </a:lstStyle>
          <a:p>
            <a:pPr lvl="0"/>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3157" y="1303849"/>
            <a:ext cx="4705686" cy="908218"/>
          </a:xfrm>
          <a:prstGeom prst="rect">
            <a:avLst/>
          </a:prstGeom>
        </p:spPr>
      </p:pic>
      <p:sp>
        <p:nvSpPr>
          <p:cNvPr id="10" name="Rectangle 9"/>
          <p:cNvSpPr/>
          <p:nvPr userDrawn="1"/>
        </p:nvSpPr>
        <p:spPr>
          <a:xfrm>
            <a:off x="721217" y="721217"/>
            <a:ext cx="10749566" cy="54155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566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2165" y="879509"/>
            <a:ext cx="6226182" cy="5098982"/>
          </a:xfrm>
          <a:prstGeom prst="rect">
            <a:avLst/>
          </a:prstGeom>
        </p:spPr>
      </p:pic>
      <p:sp>
        <p:nvSpPr>
          <p:cNvPr id="17" name="Text Placeholder 10"/>
          <p:cNvSpPr>
            <a:spLocks noGrp="1"/>
          </p:cNvSpPr>
          <p:nvPr>
            <p:ph type="body" sz="quarter" idx="11" hasCustomPrompt="1"/>
          </p:nvPr>
        </p:nvSpPr>
        <p:spPr>
          <a:xfrm>
            <a:off x="1233885" y="2654885"/>
            <a:ext cx="5496505" cy="1175219"/>
          </a:xfrm>
          <a:prstGeom prst="rect">
            <a:avLst/>
          </a:prstGeom>
        </p:spPr>
        <p:txBody>
          <a:bodyPr/>
          <a:lstStyle>
            <a:lvl1pPr marL="0" indent="0">
              <a:buFontTx/>
              <a:buNone/>
              <a:defRPr sz="4400" b="1" spc="0" baseline="0">
                <a:solidFill>
                  <a:schemeClr val="bg1"/>
                </a:solidFill>
                <a:effectLst>
                  <a:outerShdw blurRad="38100" dist="38100" dir="2700000" algn="tl">
                    <a:srgbClr val="000000">
                      <a:alpha val="43137"/>
                    </a:srgbClr>
                  </a:outerShdw>
                </a:effectLst>
                <a:latin typeface="+mj-lt"/>
              </a:defRPr>
            </a:lvl1pPr>
          </a:lstStyle>
          <a:p>
            <a:pPr lvl="0"/>
            <a:r>
              <a:rPr lang="en-US"/>
              <a:t>Presentation Title</a:t>
            </a:r>
            <a:br>
              <a:rPr lang="en-US"/>
            </a:br>
            <a:r>
              <a:rPr lang="en-US"/>
              <a:t>Goes Here!</a:t>
            </a:r>
          </a:p>
        </p:txBody>
      </p:sp>
      <p:sp>
        <p:nvSpPr>
          <p:cNvPr id="18" name="Text Placeholder 10"/>
          <p:cNvSpPr>
            <a:spLocks noGrp="1"/>
          </p:cNvSpPr>
          <p:nvPr>
            <p:ph type="body" sz="quarter" idx="12" hasCustomPrompt="1"/>
          </p:nvPr>
        </p:nvSpPr>
        <p:spPr>
          <a:xfrm>
            <a:off x="1233886" y="4042554"/>
            <a:ext cx="5496504" cy="788859"/>
          </a:xfrm>
          <a:prstGeom prst="rect">
            <a:avLst/>
          </a:prstGeom>
        </p:spPr>
        <p:txBody>
          <a:bodyPr/>
          <a:lstStyle>
            <a:lvl1pPr marL="0" indent="0">
              <a:buFontTx/>
              <a:buNone/>
              <a:defRPr sz="2800" b="1" baseline="0">
                <a:solidFill>
                  <a:schemeClr val="bg1"/>
                </a:solidFill>
                <a:effectLst>
                  <a:outerShdw blurRad="38100" dist="38100" dir="2700000" algn="tl">
                    <a:srgbClr val="000000">
                      <a:alpha val="43137"/>
                    </a:srgbClr>
                  </a:outerShdw>
                </a:effectLst>
                <a:latin typeface="+mn-lt"/>
              </a:defRPr>
            </a:lvl1pPr>
          </a:lstStyle>
          <a:p>
            <a:pPr lvl="0"/>
            <a:r>
              <a:rPr lang="en-US"/>
              <a:t>Subtitle of Presentation</a:t>
            </a:r>
            <a:br>
              <a:rPr lang="en-US"/>
            </a:br>
            <a:r>
              <a:rPr lang="en-US"/>
              <a:t>Goes Here!</a:t>
            </a:r>
          </a:p>
        </p:txBody>
      </p:sp>
      <p:sp>
        <p:nvSpPr>
          <p:cNvPr id="19" name="Text Placeholder 10"/>
          <p:cNvSpPr>
            <a:spLocks noGrp="1"/>
          </p:cNvSpPr>
          <p:nvPr>
            <p:ph type="body" sz="quarter" idx="15"/>
          </p:nvPr>
        </p:nvSpPr>
        <p:spPr>
          <a:xfrm>
            <a:off x="1233885" y="5284166"/>
            <a:ext cx="4199518" cy="232850"/>
          </a:xfrm>
          <a:prstGeom prst="rect">
            <a:avLst/>
          </a:prstGeom>
        </p:spPr>
        <p:txBody>
          <a:bodyPr/>
          <a:lstStyle>
            <a:lvl1pPr marL="0" indent="0">
              <a:buFontTx/>
              <a:buNone/>
              <a:defRPr sz="1200" b="0">
                <a:solidFill>
                  <a:schemeClr val="bg1"/>
                </a:solidFill>
                <a:effectLst>
                  <a:outerShdw blurRad="38100" dist="38100" dir="2700000" algn="tl">
                    <a:srgbClr val="000000">
                      <a:alpha val="43137"/>
                    </a:srgbClr>
                  </a:outerShdw>
                </a:effectLst>
                <a:latin typeface="+mn-lt"/>
              </a:defRPr>
            </a:lvl1pPr>
          </a:lstStyle>
          <a:p>
            <a:pPr lvl="0"/>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4071" y="1378296"/>
            <a:ext cx="4046453" cy="780983"/>
          </a:xfrm>
          <a:prstGeom prst="rect">
            <a:avLst/>
          </a:prstGeom>
        </p:spPr>
      </p:pic>
    </p:spTree>
    <p:extLst>
      <p:ext uri="{BB962C8B-B14F-4D97-AF65-F5344CB8AC3E}">
        <p14:creationId xmlns:p14="http://schemas.microsoft.com/office/powerpoint/2010/main" val="1121903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1A-BE91-4A5F-879D-3A23D20BC8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88501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1233885"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1233886"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1233885"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4071" y="1378296"/>
            <a:ext cx="4046453" cy="78098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2165" y="879509"/>
            <a:ext cx="6226182" cy="5098982"/>
          </a:xfrm>
          <a:prstGeom prst="rect">
            <a:avLst/>
          </a:prstGeom>
        </p:spPr>
      </p:pic>
    </p:spTree>
    <p:extLst>
      <p:ext uri="{BB962C8B-B14F-4D97-AF65-F5344CB8AC3E}">
        <p14:creationId xmlns:p14="http://schemas.microsoft.com/office/powerpoint/2010/main" val="209540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spTree>
    <p:extLst>
      <p:ext uri="{BB962C8B-B14F-4D97-AF65-F5344CB8AC3E}">
        <p14:creationId xmlns:p14="http://schemas.microsoft.com/office/powerpoint/2010/main" val="920974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123187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Arima Madurai ExtraBold" panose="00000900000000000000" pitchFamily="2" charset="0"/>
                <a:cs typeface="Arima Madurai ExtraBold" panose="00000900000000000000" pitchFamily="2" charset="0"/>
              </a:defRPr>
            </a:lvl1pPr>
          </a:lstStyle>
          <a:p>
            <a:pPr lvl="0"/>
            <a:r>
              <a:rPr lang="en-US" dirty="0"/>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1"/>
              </a:buClr>
              <a:buFont typeface="Wingdings" panose="05000000000000000000" pitchFamily="2" charset="2"/>
              <a:buChar char="§"/>
              <a:defRPr sz="2200" b="0">
                <a:solidFill>
                  <a:schemeClr val="tx1"/>
                </a:solidFill>
                <a:latin typeface="+mn-lt"/>
              </a:defRPr>
            </a:lvl1pPr>
            <a:lvl2pPr marL="685800" indent="-228600">
              <a:buClr>
                <a:schemeClr val="tx1"/>
              </a:buClr>
              <a:buFont typeface="Wingdings" panose="05000000000000000000" pitchFamily="2" charset="2"/>
              <a:buChar char="§"/>
              <a:defRPr sz="1800" b="0">
                <a:solidFill>
                  <a:srgbClr val="51A8B1"/>
                </a:solidFill>
                <a:latin typeface="+mn-lt"/>
              </a:defRPr>
            </a:lvl2pPr>
            <a:lvl3pPr marL="1143000" indent="-228600">
              <a:buClr>
                <a:schemeClr val="accent2"/>
              </a:buClr>
              <a:buFont typeface="Arial" panose="020B0604020202020204" pitchFamily="34" charset="0"/>
              <a:buChar char="•"/>
              <a:defRPr sz="1400" b="0">
                <a:solidFill>
                  <a:schemeClr val="accent2"/>
                </a:solidFill>
                <a:latin typeface="+mn-lt"/>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51896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Tree>
    <p:extLst>
      <p:ext uri="{BB962C8B-B14F-4D97-AF65-F5344CB8AC3E}">
        <p14:creationId xmlns:p14="http://schemas.microsoft.com/office/powerpoint/2010/main" val="2222889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bg1"/>
              </a:gs>
              <a:gs pos="100000">
                <a:schemeClr val="bg1">
                  <a:alpha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accent3"/>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accent2"/>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accent3"/>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1" cy="6857999"/>
          </a:xfrm>
          <a:prstGeom prst="rect">
            <a:avLst/>
          </a:prstGeom>
        </p:spPr>
      </p:pic>
    </p:spTree>
    <p:extLst>
      <p:ext uri="{BB962C8B-B14F-4D97-AF65-F5344CB8AC3E}">
        <p14:creationId xmlns:p14="http://schemas.microsoft.com/office/powerpoint/2010/main" val="2371936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spTree>
    <p:extLst>
      <p:ext uri="{BB962C8B-B14F-4D97-AF65-F5344CB8AC3E}">
        <p14:creationId xmlns:p14="http://schemas.microsoft.com/office/powerpoint/2010/main" val="3753012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Tree>
    <p:extLst>
      <p:ext uri="{BB962C8B-B14F-4D97-AF65-F5344CB8AC3E}">
        <p14:creationId xmlns:p14="http://schemas.microsoft.com/office/powerpoint/2010/main" val="3915281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chemeClr val="tx1"/>
              </a:gs>
              <a:gs pos="10000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p:cNvSpPr>
            <a:spLocks noGrp="1"/>
          </p:cNvSpPr>
          <p:nvPr>
            <p:ph type="body" sz="quarter" idx="15"/>
          </p:nvPr>
        </p:nvSpPr>
        <p:spPr>
          <a:xfrm>
            <a:off x="5290736" y="5284166"/>
            <a:ext cx="5212080"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7999"/>
          </a:xfrm>
          <a:prstGeom prst="rect">
            <a:avLst/>
          </a:prstGeom>
        </p:spPr>
      </p:pic>
      <p:sp>
        <p:nvSpPr>
          <p:cNvPr id="9" name="Text Placeholder 7"/>
          <p:cNvSpPr>
            <a:spLocks noGrp="1"/>
          </p:cNvSpPr>
          <p:nvPr>
            <p:ph type="body" sz="quarter" idx="16"/>
          </p:nvPr>
        </p:nvSpPr>
        <p:spPr>
          <a:xfrm>
            <a:off x="5697490" y="389880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0" name="Text Placeholder 7"/>
          <p:cNvSpPr>
            <a:spLocks noGrp="1"/>
          </p:cNvSpPr>
          <p:nvPr>
            <p:ph type="body" sz="quarter" idx="17"/>
          </p:nvPr>
        </p:nvSpPr>
        <p:spPr>
          <a:xfrm>
            <a:off x="5697490" y="424821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
        <p:nvSpPr>
          <p:cNvPr id="15" name="Text Placeholder 7"/>
          <p:cNvSpPr>
            <a:spLocks noGrp="1"/>
          </p:cNvSpPr>
          <p:nvPr>
            <p:ph type="body" sz="quarter" idx="19"/>
          </p:nvPr>
        </p:nvSpPr>
        <p:spPr>
          <a:xfrm>
            <a:off x="5290736" y="3204427"/>
            <a:ext cx="4495731" cy="346027"/>
          </a:xfrm>
          <a:prstGeom prst="rect">
            <a:avLst/>
          </a:prstGeom>
        </p:spPr>
        <p:txBody>
          <a:bodyPr/>
          <a:lstStyle>
            <a:lvl1pPr marL="0" indent="0" algn="l">
              <a:buFontTx/>
              <a:buNone/>
              <a:defRPr sz="2400" b="0">
                <a:solidFill>
                  <a:schemeClr val="bg1"/>
                </a:solidFill>
                <a:effectLst>
                  <a:outerShdw blurRad="38100" dist="38100" dir="2700000" algn="tl">
                    <a:srgbClr val="000000">
                      <a:alpha val="43137"/>
                    </a:srgbClr>
                  </a:outerShdw>
                </a:effectLst>
                <a:latin typeface="+mj-lt"/>
              </a:defRPr>
            </a:lvl1pPr>
          </a:lstStyle>
          <a:p>
            <a:pPr lvl="0"/>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3769" y="3902847"/>
            <a:ext cx="209229" cy="27770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3769" y="4273275"/>
            <a:ext cx="228098" cy="233418"/>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93769" y="4600709"/>
            <a:ext cx="239044" cy="239044"/>
          </a:xfrm>
          <a:prstGeom prst="rect">
            <a:avLst/>
          </a:prstGeom>
          <a:effectLst>
            <a:outerShdw blurRad="50800" dist="38100" dir="2700000" algn="tl" rotWithShape="0">
              <a:prstClr val="black">
                <a:alpha val="40000"/>
              </a:prstClr>
            </a:outerShdw>
          </a:effectLst>
        </p:spPr>
      </p:pic>
      <p:sp>
        <p:nvSpPr>
          <p:cNvPr id="19" name="Text Placeholder 7"/>
          <p:cNvSpPr>
            <a:spLocks noGrp="1"/>
          </p:cNvSpPr>
          <p:nvPr>
            <p:ph type="body" sz="quarter" idx="18"/>
          </p:nvPr>
        </p:nvSpPr>
        <p:spPr>
          <a:xfrm>
            <a:off x="5697490" y="4597627"/>
            <a:ext cx="4032860" cy="256316"/>
          </a:xfrm>
          <a:prstGeom prst="rect">
            <a:avLst/>
          </a:prstGeom>
        </p:spPr>
        <p:txBody>
          <a:bodyPr/>
          <a:lstStyle>
            <a:lvl1pPr marL="0" indent="0" algn="l">
              <a:buFontTx/>
              <a:buNone/>
              <a:defRPr sz="1400" b="0">
                <a:solidFill>
                  <a:schemeClr val="bg1"/>
                </a:solidFill>
                <a:effectLst/>
                <a:latin typeface="+mn-lt"/>
              </a:defRPr>
            </a:lvl1pPr>
          </a:lstStyle>
          <a:p>
            <a:pPr lvl="0"/>
            <a:endParaRPr lang="en-US"/>
          </a:p>
        </p:txBody>
      </p:sp>
    </p:spTree>
    <p:extLst>
      <p:ext uri="{BB962C8B-B14F-4D97-AF65-F5344CB8AC3E}">
        <p14:creationId xmlns:p14="http://schemas.microsoft.com/office/powerpoint/2010/main" val="1595951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5290736" y="2654885"/>
            <a:ext cx="5496505" cy="1175219"/>
          </a:xfrm>
          <a:prstGeom prst="rect">
            <a:avLst/>
          </a:prstGeom>
        </p:spPr>
        <p:txBody>
          <a:bodyPr/>
          <a:lstStyle>
            <a:lvl1pPr marL="0" indent="0">
              <a:buFontTx/>
              <a:buNone/>
              <a:defRPr sz="4400" b="1" spc="0" baseline="0">
                <a:solidFill>
                  <a:schemeClr val="bg1"/>
                </a:solidFill>
                <a:effectLst/>
                <a:latin typeface="+mj-lt"/>
              </a:defRPr>
            </a:lvl1pPr>
          </a:lstStyle>
          <a:p>
            <a:pPr lvl="0"/>
            <a:r>
              <a:rPr lang="en-US"/>
              <a:t>Presentation Title</a:t>
            </a:r>
            <a:br>
              <a:rPr lang="en-US"/>
            </a:br>
            <a:r>
              <a:rPr lang="en-US"/>
              <a:t>Goes Here!</a:t>
            </a:r>
          </a:p>
        </p:txBody>
      </p:sp>
      <p:sp>
        <p:nvSpPr>
          <p:cNvPr id="12" name="Text Placeholder 10"/>
          <p:cNvSpPr>
            <a:spLocks noGrp="1"/>
          </p:cNvSpPr>
          <p:nvPr>
            <p:ph type="body" sz="quarter" idx="12" hasCustomPrompt="1"/>
          </p:nvPr>
        </p:nvSpPr>
        <p:spPr>
          <a:xfrm>
            <a:off x="5290737" y="4042554"/>
            <a:ext cx="5496504" cy="788859"/>
          </a:xfrm>
          <a:prstGeom prst="rect">
            <a:avLst/>
          </a:prstGeom>
        </p:spPr>
        <p:txBody>
          <a:bodyPr/>
          <a:lstStyle>
            <a:lvl1pPr marL="0" indent="0">
              <a:buFontTx/>
              <a:buNone/>
              <a:defRPr sz="2800" b="1" baseline="0">
                <a:solidFill>
                  <a:schemeClr val="bg1"/>
                </a:solidFill>
                <a:effectLst/>
                <a:latin typeface="+mn-lt"/>
              </a:defRPr>
            </a:lvl1pPr>
          </a:lstStyle>
          <a:p>
            <a:pPr lvl="0"/>
            <a:r>
              <a:rPr lang="en-US"/>
              <a:t>Subtitle of Presentation</a:t>
            </a:r>
            <a:br>
              <a:rPr lang="en-US"/>
            </a:br>
            <a:r>
              <a:rPr lang="en-US"/>
              <a:t>Goes Here!</a:t>
            </a:r>
          </a:p>
        </p:txBody>
      </p:sp>
      <p:sp>
        <p:nvSpPr>
          <p:cNvPr id="13" name="Text Placeholder 10"/>
          <p:cNvSpPr>
            <a:spLocks noGrp="1"/>
          </p:cNvSpPr>
          <p:nvPr>
            <p:ph type="body" sz="quarter" idx="15"/>
          </p:nvPr>
        </p:nvSpPr>
        <p:spPr>
          <a:xfrm>
            <a:off x="5290736" y="5284166"/>
            <a:ext cx="4199518" cy="232850"/>
          </a:xfrm>
          <a:prstGeom prst="rect">
            <a:avLst/>
          </a:prstGeom>
        </p:spPr>
        <p:txBody>
          <a:bodyPr/>
          <a:lstStyle>
            <a:lvl1pPr marL="0" indent="0">
              <a:buFontTx/>
              <a:buNone/>
              <a:defRPr sz="1200" b="0">
                <a:solidFill>
                  <a:schemeClr val="bg1"/>
                </a:solidFill>
                <a:effectLst/>
                <a:latin typeface="+mn-lt"/>
              </a:defRPr>
            </a:lvl1pPr>
          </a:lstStyle>
          <a:p>
            <a:pPr lvl="0"/>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0922" y="1378296"/>
            <a:ext cx="4046453" cy="78098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Tree>
    <p:extLst>
      <p:ext uri="{BB962C8B-B14F-4D97-AF65-F5344CB8AC3E}">
        <p14:creationId xmlns:p14="http://schemas.microsoft.com/office/powerpoint/2010/main" val="4027401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CFB06-B512-B443-ACC6-87CCC6A88711}"/>
              </a:ext>
            </a:extLst>
          </p:cNvPr>
          <p:cNvSpPr>
            <a:spLocks noGrp="1"/>
          </p:cNvSpPr>
          <p:nvPr>
            <p:ph type="dt" sz="half" idx="10"/>
          </p:nvPr>
        </p:nvSpPr>
        <p:spPr/>
        <p:txBody>
          <a:bodyPr/>
          <a:lstStyle/>
          <a:p>
            <a:fld id="{160BA8F4-104B-B04C-8803-340E7A77EABF}" type="datetimeFigureOut">
              <a:rPr lang="en-US" smtClean="0"/>
              <a:t>7/19/2022</a:t>
            </a:fld>
            <a:endParaRPr lang="en-US"/>
          </a:p>
        </p:txBody>
      </p:sp>
      <p:sp>
        <p:nvSpPr>
          <p:cNvPr id="3" name="Footer Placeholder 2">
            <a:extLst>
              <a:ext uri="{FF2B5EF4-FFF2-40B4-BE49-F238E27FC236}">
                <a16:creationId xmlns:a16="http://schemas.microsoft.com/office/drawing/2014/main" id="{316C7154-B50E-A14D-B8BC-391FEA2D2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22F36-CDFE-F642-9470-C4D18848F148}"/>
              </a:ext>
            </a:extLst>
          </p:cNvPr>
          <p:cNvSpPr>
            <a:spLocks noGrp="1"/>
          </p:cNvSpPr>
          <p:nvPr>
            <p:ph type="sldNum" sz="quarter" idx="12"/>
          </p:nvPr>
        </p:nvSpPr>
        <p:spPr/>
        <p:txBody>
          <a:bodyPr/>
          <a:lstStyle/>
          <a:p>
            <a:fld id="{5B36E005-435B-3F4A-AB07-AF5D6BC4DCC4}" type="slidenum">
              <a:rPr lang="en-US" smtClean="0"/>
              <a:t>‹#›</a:t>
            </a:fld>
            <a:endParaRPr lang="en-US"/>
          </a:p>
        </p:txBody>
      </p:sp>
    </p:spTree>
    <p:extLst>
      <p:ext uri="{BB962C8B-B14F-4D97-AF65-F5344CB8AC3E}">
        <p14:creationId xmlns:p14="http://schemas.microsoft.com/office/powerpoint/2010/main" val="1209468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15F70F-832D-3D4C-96CD-5850B4A34BE9}"/>
              </a:ext>
            </a:extLst>
          </p:cNvPr>
          <p:cNvSpPr>
            <a:spLocks noGrp="1"/>
          </p:cNvSpPr>
          <p:nvPr>
            <p:ph type="dt" sz="half" idx="10"/>
          </p:nvPr>
        </p:nvSpPr>
        <p:spPr>
          <a:xfrm>
            <a:off x="838200" y="6356350"/>
            <a:ext cx="2743200" cy="365125"/>
          </a:xfrm>
          <a:prstGeom prst="rect">
            <a:avLst/>
          </a:prstGeom>
        </p:spPr>
        <p:txBody>
          <a:bodyPr/>
          <a:lstStyle/>
          <a:p>
            <a:fld id="{1768C57B-29C1-4444-B673-196635F49D7E}" type="datetimeFigureOut">
              <a:rPr lang="en-US" smtClean="0"/>
              <a:t>7/19/2022</a:t>
            </a:fld>
            <a:endParaRPr lang="en-US"/>
          </a:p>
        </p:txBody>
      </p:sp>
      <p:sp>
        <p:nvSpPr>
          <p:cNvPr id="3" name="Footer Placeholder 2">
            <a:extLst>
              <a:ext uri="{FF2B5EF4-FFF2-40B4-BE49-F238E27FC236}">
                <a16:creationId xmlns:a16="http://schemas.microsoft.com/office/drawing/2014/main" id="{3C45E7B5-A669-2C4F-99E4-90F6CEE3A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56E1117-125B-2346-B9A4-3D5109802988}"/>
              </a:ext>
            </a:extLst>
          </p:cNvPr>
          <p:cNvSpPr>
            <a:spLocks noGrp="1"/>
          </p:cNvSpPr>
          <p:nvPr>
            <p:ph type="sldNum" sz="quarter" idx="12"/>
          </p:nvPr>
        </p:nvSpPr>
        <p:spPr>
          <a:xfrm>
            <a:off x="8610600" y="6356350"/>
            <a:ext cx="2743200" cy="365125"/>
          </a:xfrm>
          <a:prstGeom prst="rect">
            <a:avLst/>
          </a:prstGeom>
        </p:spPr>
        <p:txBody>
          <a:bodyPr/>
          <a:lstStyle/>
          <a:p>
            <a:fld id="{D5E14E16-EEAC-3945-B6A3-3E172BD7297A}" type="slidenum">
              <a:rPr lang="en-US" smtClean="0"/>
              <a:t>‹#›</a:t>
            </a:fld>
            <a:endParaRPr lang="en-US"/>
          </a:p>
        </p:txBody>
      </p:sp>
    </p:spTree>
    <p:extLst>
      <p:ext uri="{BB962C8B-B14F-4D97-AF65-F5344CB8AC3E}">
        <p14:creationId xmlns:p14="http://schemas.microsoft.com/office/powerpoint/2010/main" val="2728167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895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3" name="Straight Connector 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21"/>
          <p:cNvSpPr>
            <a:spLocks noGrp="1"/>
          </p:cNvSpPr>
          <p:nvPr>
            <p:ph type="body" sz="quarter" idx="12"/>
          </p:nvPr>
        </p:nvSpPr>
        <p:spPr>
          <a:xfrm>
            <a:off x="2233077" y="2112131"/>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3"/>
          </p:nvPr>
        </p:nvSpPr>
        <p:spPr>
          <a:xfrm>
            <a:off x="2233077"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6" name="Text Placeholder 21"/>
          <p:cNvSpPr>
            <a:spLocks noGrp="1"/>
          </p:cNvSpPr>
          <p:nvPr>
            <p:ph type="body" sz="quarter" idx="22" hasCustomPrompt="1"/>
          </p:nvPr>
        </p:nvSpPr>
        <p:spPr>
          <a:xfrm>
            <a:off x="1496097" y="2137888"/>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7" name="Straight Connector 6"/>
          <p:cNvCxnSpPr/>
          <p:nvPr userDrawn="1"/>
        </p:nvCxnSpPr>
        <p:spPr>
          <a:xfrm>
            <a:off x="2104287"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1"/>
          <p:cNvSpPr>
            <a:spLocks noGrp="1"/>
          </p:cNvSpPr>
          <p:nvPr>
            <p:ph type="body" sz="quarter" idx="23"/>
          </p:nvPr>
        </p:nvSpPr>
        <p:spPr>
          <a:xfrm>
            <a:off x="2233077" y="3313177"/>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24"/>
          </p:nvPr>
        </p:nvSpPr>
        <p:spPr>
          <a:xfrm>
            <a:off x="2233077"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25" hasCustomPrompt="1"/>
          </p:nvPr>
        </p:nvSpPr>
        <p:spPr>
          <a:xfrm>
            <a:off x="1496097" y="3338934"/>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11" name="Straight Connector 10"/>
          <p:cNvCxnSpPr/>
          <p:nvPr userDrawn="1"/>
        </p:nvCxnSpPr>
        <p:spPr>
          <a:xfrm>
            <a:off x="2104287"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1"/>
          <p:cNvSpPr>
            <a:spLocks noGrp="1"/>
          </p:cNvSpPr>
          <p:nvPr>
            <p:ph type="body" sz="quarter" idx="26"/>
          </p:nvPr>
        </p:nvSpPr>
        <p:spPr>
          <a:xfrm>
            <a:off x="2233077" y="4514223"/>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3" name="Text Placeholder 21"/>
          <p:cNvSpPr>
            <a:spLocks noGrp="1"/>
          </p:cNvSpPr>
          <p:nvPr>
            <p:ph type="body" sz="quarter" idx="27"/>
          </p:nvPr>
        </p:nvSpPr>
        <p:spPr>
          <a:xfrm>
            <a:off x="2233077"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4" name="Text Placeholder 21"/>
          <p:cNvSpPr>
            <a:spLocks noGrp="1"/>
          </p:cNvSpPr>
          <p:nvPr>
            <p:ph type="body" sz="quarter" idx="28" hasCustomPrompt="1"/>
          </p:nvPr>
        </p:nvSpPr>
        <p:spPr>
          <a:xfrm>
            <a:off x="1496097" y="4539980"/>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5" name="Straight Connector 14"/>
          <p:cNvCxnSpPr/>
          <p:nvPr userDrawn="1"/>
        </p:nvCxnSpPr>
        <p:spPr>
          <a:xfrm>
            <a:off x="2104287"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21"/>
          <p:cNvSpPr>
            <a:spLocks noGrp="1"/>
          </p:cNvSpPr>
          <p:nvPr>
            <p:ph type="body" sz="quarter" idx="29"/>
          </p:nvPr>
        </p:nvSpPr>
        <p:spPr>
          <a:xfrm>
            <a:off x="7047625" y="2112131"/>
            <a:ext cx="3641835" cy="347564"/>
          </a:xfrm>
          <a:prstGeom prst="rect">
            <a:avLst/>
          </a:prstGeom>
        </p:spPr>
        <p:txBody>
          <a:bodyPr/>
          <a:lstStyle>
            <a:lvl1pPr marL="0" indent="0" algn="l">
              <a:buFontTx/>
              <a:buNone/>
              <a:defRPr sz="2400" b="1">
                <a:solidFill>
                  <a:schemeClr val="accent2"/>
                </a:solidFill>
                <a:effectLst/>
                <a:latin typeface="+mn-lt"/>
                <a:ea typeface="Adobe Fan Heiti Std B" panose="020B0700000000000000" pitchFamily="34" charset="-128"/>
              </a:defRPr>
            </a:lvl1pPr>
          </a:lstStyle>
          <a:p>
            <a:pPr lvl="0"/>
            <a:endParaRPr lang="en-US" dirty="0"/>
          </a:p>
        </p:txBody>
      </p:sp>
      <p:sp>
        <p:nvSpPr>
          <p:cNvPr id="17" name="Text Placeholder 21"/>
          <p:cNvSpPr>
            <a:spLocks noGrp="1"/>
          </p:cNvSpPr>
          <p:nvPr>
            <p:ph type="body" sz="quarter" idx="30"/>
          </p:nvPr>
        </p:nvSpPr>
        <p:spPr>
          <a:xfrm>
            <a:off x="7047625" y="2459695"/>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18" name="Text Placeholder 21"/>
          <p:cNvSpPr>
            <a:spLocks noGrp="1"/>
          </p:cNvSpPr>
          <p:nvPr>
            <p:ph type="body" sz="quarter" idx="31" hasCustomPrompt="1"/>
          </p:nvPr>
        </p:nvSpPr>
        <p:spPr>
          <a:xfrm>
            <a:off x="6310645" y="2137888"/>
            <a:ext cx="569552" cy="785611"/>
          </a:xfrm>
          <a:prstGeom prst="rect">
            <a:avLst/>
          </a:prstGeom>
        </p:spPr>
        <p:txBody>
          <a:bodyPr anchor="ctr" anchorCtr="0"/>
          <a:lstStyle>
            <a:lvl1pPr marL="0" indent="0" algn="ctr">
              <a:buFontTx/>
              <a:buNone/>
              <a:defRPr sz="3600" b="1">
                <a:solidFill>
                  <a:schemeClr val="accent2"/>
                </a:solidFill>
                <a:effectLst/>
                <a:latin typeface="+mn-lt"/>
                <a:ea typeface="Adobe Fan Heiti Std B" panose="020B0700000000000000" pitchFamily="34" charset="-128"/>
              </a:defRPr>
            </a:lvl1pPr>
          </a:lstStyle>
          <a:p>
            <a:pPr lvl="0"/>
            <a:r>
              <a:rPr lang="en-US"/>
              <a:t>#</a:t>
            </a:r>
            <a:endParaRPr lang="en-US" dirty="0"/>
          </a:p>
        </p:txBody>
      </p:sp>
      <p:cxnSp>
        <p:nvCxnSpPr>
          <p:cNvPr id="19" name="Straight Connector 18"/>
          <p:cNvCxnSpPr/>
          <p:nvPr userDrawn="1"/>
        </p:nvCxnSpPr>
        <p:spPr>
          <a:xfrm>
            <a:off x="6918835" y="2137889"/>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32"/>
          </p:nvPr>
        </p:nvSpPr>
        <p:spPr>
          <a:xfrm>
            <a:off x="7047625" y="3313177"/>
            <a:ext cx="3641835" cy="347564"/>
          </a:xfrm>
          <a:prstGeom prst="rect">
            <a:avLst/>
          </a:prstGeom>
        </p:spPr>
        <p:txBody>
          <a:bodyPr/>
          <a:lstStyle>
            <a:lvl1pPr marL="0" indent="0" algn="l">
              <a:buFontTx/>
              <a:buNone/>
              <a:defRPr sz="2400" b="1">
                <a:solidFill>
                  <a:schemeClr val="accent1"/>
                </a:solidFill>
                <a:effectLst/>
                <a:latin typeface="+mn-lt"/>
                <a:ea typeface="Adobe Fan Heiti Std B" panose="020B0700000000000000" pitchFamily="34" charset="-128"/>
              </a:defRPr>
            </a:lvl1pPr>
          </a:lstStyle>
          <a:p>
            <a:pPr lvl="0"/>
            <a:endParaRPr lang="en-US" dirty="0"/>
          </a:p>
        </p:txBody>
      </p:sp>
      <p:sp>
        <p:nvSpPr>
          <p:cNvPr id="21" name="Text Placeholder 21"/>
          <p:cNvSpPr>
            <a:spLocks noGrp="1"/>
          </p:cNvSpPr>
          <p:nvPr>
            <p:ph type="body" sz="quarter" idx="33"/>
          </p:nvPr>
        </p:nvSpPr>
        <p:spPr>
          <a:xfrm>
            <a:off x="7047625" y="3660741"/>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2" name="Text Placeholder 21"/>
          <p:cNvSpPr>
            <a:spLocks noGrp="1"/>
          </p:cNvSpPr>
          <p:nvPr>
            <p:ph type="body" sz="quarter" idx="34" hasCustomPrompt="1"/>
          </p:nvPr>
        </p:nvSpPr>
        <p:spPr>
          <a:xfrm>
            <a:off x="6310645" y="3338934"/>
            <a:ext cx="569552" cy="785611"/>
          </a:xfrm>
          <a:prstGeom prst="rect">
            <a:avLst/>
          </a:prstGeom>
        </p:spPr>
        <p:txBody>
          <a:bodyPr anchor="ctr" anchorCtr="0"/>
          <a:lstStyle>
            <a:lvl1pPr marL="0" indent="0" algn="ctr">
              <a:buFontTx/>
              <a:buNone/>
              <a:defRPr sz="3600" b="1">
                <a:solidFill>
                  <a:schemeClr val="accent1"/>
                </a:solidFill>
                <a:effectLst/>
                <a:latin typeface="+mn-lt"/>
                <a:ea typeface="Adobe Fan Heiti Std B" panose="020B0700000000000000" pitchFamily="34" charset="-128"/>
              </a:defRPr>
            </a:lvl1pPr>
          </a:lstStyle>
          <a:p>
            <a:pPr lvl="0"/>
            <a:r>
              <a:rPr lang="en-US"/>
              <a:t>#</a:t>
            </a:r>
            <a:endParaRPr lang="en-US" dirty="0"/>
          </a:p>
        </p:txBody>
      </p:sp>
      <p:cxnSp>
        <p:nvCxnSpPr>
          <p:cNvPr id="23" name="Straight Connector 22"/>
          <p:cNvCxnSpPr/>
          <p:nvPr userDrawn="1"/>
        </p:nvCxnSpPr>
        <p:spPr>
          <a:xfrm>
            <a:off x="6918835" y="3338935"/>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35"/>
          </p:nvPr>
        </p:nvSpPr>
        <p:spPr>
          <a:xfrm>
            <a:off x="7047625" y="4514223"/>
            <a:ext cx="3641835" cy="347564"/>
          </a:xfrm>
          <a:prstGeom prst="rect">
            <a:avLst/>
          </a:prstGeom>
        </p:spPr>
        <p:txBody>
          <a:bodyPr/>
          <a:lstStyle>
            <a:lvl1pPr marL="0" indent="0" algn="l">
              <a:buFontTx/>
              <a:buNone/>
              <a:defRPr sz="2400" b="1">
                <a:solidFill>
                  <a:schemeClr val="accent3"/>
                </a:solidFill>
                <a:effectLst/>
                <a:latin typeface="+mn-lt"/>
                <a:ea typeface="Adobe Fan Heiti Std B" panose="020B0700000000000000" pitchFamily="34" charset="-128"/>
              </a:defRPr>
            </a:lvl1pPr>
          </a:lstStyle>
          <a:p>
            <a:pPr lvl="0"/>
            <a:endParaRPr lang="en-US" dirty="0"/>
          </a:p>
        </p:txBody>
      </p:sp>
      <p:sp>
        <p:nvSpPr>
          <p:cNvPr id="25" name="Text Placeholder 21"/>
          <p:cNvSpPr>
            <a:spLocks noGrp="1"/>
          </p:cNvSpPr>
          <p:nvPr>
            <p:ph type="body" sz="quarter" idx="36"/>
          </p:nvPr>
        </p:nvSpPr>
        <p:spPr>
          <a:xfrm>
            <a:off x="7047625" y="4861787"/>
            <a:ext cx="3641835" cy="438047"/>
          </a:xfrm>
          <a:prstGeom prst="rect">
            <a:avLst/>
          </a:prstGeom>
        </p:spPr>
        <p:txBody>
          <a:bodyPr/>
          <a:lstStyle>
            <a:lvl1pPr marL="0" indent="0" algn="l">
              <a:buFontTx/>
              <a:buNone/>
              <a:defRPr sz="1300" b="0" baseline="0">
                <a:solidFill>
                  <a:schemeClr val="tx1">
                    <a:lumMod val="75000"/>
                    <a:lumOff val="25000"/>
                  </a:schemeClr>
                </a:solidFill>
                <a:effectLst/>
                <a:latin typeface="+mn-lt"/>
                <a:ea typeface="Adobe Fan Heiti Std B" panose="020B0700000000000000" pitchFamily="34" charset="-128"/>
              </a:defRPr>
            </a:lvl1pPr>
          </a:lstStyle>
          <a:p>
            <a:pPr lvl="0"/>
            <a:endParaRPr lang="en-US" dirty="0"/>
          </a:p>
        </p:txBody>
      </p:sp>
      <p:sp>
        <p:nvSpPr>
          <p:cNvPr id="26" name="Text Placeholder 21"/>
          <p:cNvSpPr>
            <a:spLocks noGrp="1"/>
          </p:cNvSpPr>
          <p:nvPr>
            <p:ph type="body" sz="quarter" idx="37" hasCustomPrompt="1"/>
          </p:nvPr>
        </p:nvSpPr>
        <p:spPr>
          <a:xfrm>
            <a:off x="6310645" y="4539980"/>
            <a:ext cx="569552" cy="785611"/>
          </a:xfrm>
          <a:prstGeom prst="rect">
            <a:avLst/>
          </a:prstGeom>
        </p:spPr>
        <p:txBody>
          <a:bodyPr anchor="ctr" anchorCtr="0"/>
          <a:lstStyle>
            <a:lvl1pPr marL="0" indent="0" algn="ctr">
              <a:buFontTx/>
              <a:buNone/>
              <a:defRPr sz="3600" b="1">
                <a:solidFill>
                  <a:schemeClr val="accent3"/>
                </a:solidFill>
                <a:effectLst/>
                <a:latin typeface="+mn-lt"/>
                <a:ea typeface="Adobe Fan Heiti Std B" panose="020B0700000000000000" pitchFamily="34" charset="-128"/>
              </a:defRPr>
            </a:lvl1pPr>
          </a:lstStyle>
          <a:p>
            <a:pPr lvl="0"/>
            <a:r>
              <a:rPr lang="en-US"/>
              <a:t>#</a:t>
            </a:r>
            <a:endParaRPr lang="en-US" dirty="0"/>
          </a:p>
        </p:txBody>
      </p:sp>
      <p:cxnSp>
        <p:nvCxnSpPr>
          <p:cNvPr id="27" name="Straight Connector 26"/>
          <p:cNvCxnSpPr/>
          <p:nvPr userDrawn="1"/>
        </p:nvCxnSpPr>
        <p:spPr>
          <a:xfrm>
            <a:off x="6918835" y="4539981"/>
            <a:ext cx="0" cy="731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94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userDrawn="1"/>
        </p:nvCxnSpPr>
        <p:spPr>
          <a:xfrm>
            <a:off x="0" y="2630507"/>
            <a:ext cx="11157012"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2062896" y="2128231"/>
            <a:ext cx="1352282" cy="1004553"/>
            <a:chOff x="1815922" y="2926724"/>
            <a:chExt cx="1352282" cy="1004553"/>
          </a:xfrm>
        </p:grpSpPr>
        <p:sp>
          <p:nvSpPr>
            <p:cNvPr id="7" name="Rectangle 6"/>
            <p:cNvSpPr/>
            <p:nvPr userDrawn="1"/>
          </p:nvSpPr>
          <p:spPr>
            <a:xfrm>
              <a:off x="1815922"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userDrawn="1"/>
          </p:nvSpPr>
          <p:spPr>
            <a:xfrm>
              <a:off x="2379643"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Parallelogram 8"/>
            <p:cNvSpPr/>
            <p:nvPr userDrawn="1"/>
          </p:nvSpPr>
          <p:spPr>
            <a:xfrm>
              <a:off x="1815922"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0" name="Group 9"/>
          <p:cNvGrpSpPr/>
          <p:nvPr userDrawn="1"/>
        </p:nvGrpSpPr>
        <p:grpSpPr>
          <a:xfrm>
            <a:off x="4300871" y="2128231"/>
            <a:ext cx="1352282" cy="1004553"/>
            <a:chOff x="4461858" y="2926724"/>
            <a:chExt cx="1352282" cy="1004553"/>
          </a:xfrm>
        </p:grpSpPr>
        <p:sp>
          <p:nvSpPr>
            <p:cNvPr id="11" name="Rectangle 10"/>
            <p:cNvSpPr/>
            <p:nvPr userDrawn="1"/>
          </p:nvSpPr>
          <p:spPr>
            <a:xfrm>
              <a:off x="4461858"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userDrawn="1"/>
          </p:nvSpPr>
          <p:spPr>
            <a:xfrm>
              <a:off x="5025579"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Parallelogram 14"/>
            <p:cNvSpPr/>
            <p:nvPr userDrawn="1"/>
          </p:nvSpPr>
          <p:spPr>
            <a:xfrm>
              <a:off x="4461858"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 name="Group 15"/>
          <p:cNvGrpSpPr/>
          <p:nvPr userDrawn="1"/>
        </p:nvGrpSpPr>
        <p:grpSpPr>
          <a:xfrm>
            <a:off x="6538846" y="2128231"/>
            <a:ext cx="1352282" cy="1004553"/>
            <a:chOff x="6377861" y="2926724"/>
            <a:chExt cx="1352282" cy="1004553"/>
          </a:xfrm>
        </p:grpSpPr>
        <p:sp>
          <p:nvSpPr>
            <p:cNvPr id="17" name="Rectangle 16"/>
            <p:cNvSpPr/>
            <p:nvPr userDrawn="1"/>
          </p:nvSpPr>
          <p:spPr>
            <a:xfrm>
              <a:off x="6377861"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userDrawn="1"/>
          </p:nvSpPr>
          <p:spPr>
            <a:xfrm>
              <a:off x="6941582"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Parallelogram 18"/>
            <p:cNvSpPr/>
            <p:nvPr userDrawn="1"/>
          </p:nvSpPr>
          <p:spPr>
            <a:xfrm>
              <a:off x="6377861"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0" name="Group 19"/>
          <p:cNvGrpSpPr/>
          <p:nvPr userDrawn="1"/>
        </p:nvGrpSpPr>
        <p:grpSpPr>
          <a:xfrm>
            <a:off x="8776822" y="2128231"/>
            <a:ext cx="1352282" cy="1004553"/>
            <a:chOff x="8293864" y="2926724"/>
            <a:chExt cx="1352282" cy="1004553"/>
          </a:xfrm>
        </p:grpSpPr>
        <p:sp>
          <p:nvSpPr>
            <p:cNvPr id="21" name="Rectangle 20"/>
            <p:cNvSpPr/>
            <p:nvPr userDrawn="1"/>
          </p:nvSpPr>
          <p:spPr>
            <a:xfrm>
              <a:off x="8293864"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userDrawn="1"/>
          </p:nvSpPr>
          <p:spPr>
            <a:xfrm>
              <a:off x="8857585"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Parallelogram 22"/>
            <p:cNvSpPr/>
            <p:nvPr userDrawn="1"/>
          </p:nvSpPr>
          <p:spPr>
            <a:xfrm>
              <a:off x="8293864"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4" name="Text Placeholder 21"/>
          <p:cNvSpPr>
            <a:spLocks noGrp="1"/>
          </p:cNvSpPr>
          <p:nvPr>
            <p:ph type="body" sz="quarter" idx="12" hasCustomPrompt="1"/>
          </p:nvPr>
        </p:nvSpPr>
        <p:spPr>
          <a:xfrm>
            <a:off x="241256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5" name="Text Placeholder 21"/>
          <p:cNvSpPr>
            <a:spLocks noGrp="1"/>
          </p:cNvSpPr>
          <p:nvPr>
            <p:ph type="body" sz="quarter" idx="13" hasCustomPrompt="1"/>
          </p:nvPr>
        </p:nvSpPr>
        <p:spPr>
          <a:xfrm>
            <a:off x="465053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6" name="Text Placeholder 21"/>
          <p:cNvSpPr>
            <a:spLocks noGrp="1"/>
          </p:cNvSpPr>
          <p:nvPr>
            <p:ph type="body" sz="quarter" idx="14" hasCustomPrompt="1"/>
          </p:nvPr>
        </p:nvSpPr>
        <p:spPr>
          <a:xfrm>
            <a:off x="688851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7" name="Text Placeholder 21"/>
          <p:cNvSpPr>
            <a:spLocks noGrp="1"/>
          </p:cNvSpPr>
          <p:nvPr>
            <p:ph type="body" sz="quarter" idx="15" hasCustomPrompt="1"/>
          </p:nvPr>
        </p:nvSpPr>
        <p:spPr>
          <a:xfrm>
            <a:off x="912648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8" name="Text Placeholder 7"/>
          <p:cNvSpPr>
            <a:spLocks noGrp="1"/>
          </p:cNvSpPr>
          <p:nvPr>
            <p:ph type="body" sz="quarter" idx="45" hasCustomPrompt="1"/>
          </p:nvPr>
        </p:nvSpPr>
        <p:spPr>
          <a:xfrm>
            <a:off x="1720926"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29" name="Text Placeholder 7"/>
          <p:cNvSpPr>
            <a:spLocks noGrp="1"/>
          </p:cNvSpPr>
          <p:nvPr>
            <p:ph type="body" sz="quarter" idx="46" hasCustomPrompt="1"/>
          </p:nvPr>
        </p:nvSpPr>
        <p:spPr>
          <a:xfrm>
            <a:off x="1720926"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0" name="Text Placeholder 7"/>
          <p:cNvSpPr>
            <a:spLocks noGrp="1"/>
          </p:cNvSpPr>
          <p:nvPr>
            <p:ph type="body" sz="quarter" idx="47" hasCustomPrompt="1"/>
          </p:nvPr>
        </p:nvSpPr>
        <p:spPr>
          <a:xfrm>
            <a:off x="3958229"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1" name="Text Placeholder 7"/>
          <p:cNvSpPr>
            <a:spLocks noGrp="1"/>
          </p:cNvSpPr>
          <p:nvPr>
            <p:ph type="body" sz="quarter" idx="48" hasCustomPrompt="1"/>
          </p:nvPr>
        </p:nvSpPr>
        <p:spPr>
          <a:xfrm>
            <a:off x="3958229"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2" name="Text Placeholder 7"/>
          <p:cNvSpPr>
            <a:spLocks noGrp="1"/>
          </p:cNvSpPr>
          <p:nvPr>
            <p:ph type="body" sz="quarter" idx="49" hasCustomPrompt="1"/>
          </p:nvPr>
        </p:nvSpPr>
        <p:spPr>
          <a:xfrm>
            <a:off x="6195532"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3" name="Text Placeholder 7"/>
          <p:cNvSpPr>
            <a:spLocks noGrp="1"/>
          </p:cNvSpPr>
          <p:nvPr>
            <p:ph type="body" sz="quarter" idx="50" hasCustomPrompt="1"/>
          </p:nvPr>
        </p:nvSpPr>
        <p:spPr>
          <a:xfrm>
            <a:off x="6195532"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4" name="Text Placeholder 7"/>
          <p:cNvSpPr>
            <a:spLocks noGrp="1"/>
          </p:cNvSpPr>
          <p:nvPr>
            <p:ph type="body" sz="quarter" idx="51" hasCustomPrompt="1"/>
          </p:nvPr>
        </p:nvSpPr>
        <p:spPr>
          <a:xfrm>
            <a:off x="8430821"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5" name="Text Placeholder 7"/>
          <p:cNvSpPr>
            <a:spLocks noGrp="1"/>
          </p:cNvSpPr>
          <p:nvPr>
            <p:ph type="body" sz="quarter" idx="52" hasCustomPrompt="1"/>
          </p:nvPr>
        </p:nvSpPr>
        <p:spPr>
          <a:xfrm>
            <a:off x="8430821"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Tree>
    <p:extLst>
      <p:ext uri="{BB962C8B-B14F-4D97-AF65-F5344CB8AC3E}">
        <p14:creationId xmlns:p14="http://schemas.microsoft.com/office/powerpoint/2010/main" val="2127159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Chart Placeholder 2"/>
          <p:cNvSpPr>
            <a:spLocks noGrp="1"/>
          </p:cNvSpPr>
          <p:nvPr>
            <p:ph type="chart" sz="quarter" idx="12"/>
          </p:nvPr>
        </p:nvSpPr>
        <p:spPr>
          <a:xfrm>
            <a:off x="918257" y="2027718"/>
            <a:ext cx="5933955" cy="3381408"/>
          </a:xfrm>
          <a:prstGeom prst="rect">
            <a:avLst/>
          </a:prstGeom>
        </p:spPr>
        <p:txBody>
          <a:bodyPr/>
          <a:lstStyle>
            <a:lvl1pPr marL="0" indent="0" algn="ctr">
              <a:buFontTx/>
              <a:buNone/>
              <a:defRPr sz="1800">
                <a:solidFill>
                  <a:schemeClr val="tx1">
                    <a:lumMod val="85000"/>
                    <a:lumOff val="15000"/>
                  </a:schemeClr>
                </a:solidFill>
                <a:latin typeface="Metropolis Light" panose="00000500000000000000" pitchFamily="50" charset="0"/>
                <a:ea typeface="Metropolis Light" panose="00000500000000000000" pitchFamily="50" charset="0"/>
              </a:defRPr>
            </a:lvl1pPr>
          </a:lstStyle>
          <a:p>
            <a:endParaRPr lang="en-US"/>
          </a:p>
        </p:txBody>
      </p:sp>
      <p:sp>
        <p:nvSpPr>
          <p:cNvPr id="4" name="Text Placeholder 7"/>
          <p:cNvSpPr>
            <a:spLocks noGrp="1"/>
          </p:cNvSpPr>
          <p:nvPr>
            <p:ph type="body" sz="quarter" idx="51" hasCustomPrompt="1"/>
          </p:nvPr>
        </p:nvSpPr>
        <p:spPr>
          <a:xfrm>
            <a:off x="7753217" y="237033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5" name="Text Placeholder 7"/>
          <p:cNvSpPr>
            <a:spLocks noGrp="1"/>
          </p:cNvSpPr>
          <p:nvPr>
            <p:ph type="body" sz="quarter" idx="52" hasCustomPrompt="1"/>
          </p:nvPr>
        </p:nvSpPr>
        <p:spPr>
          <a:xfrm>
            <a:off x="7753217" y="2027719"/>
            <a:ext cx="3520525" cy="264684"/>
          </a:xfrm>
          <a:prstGeom prst="rect">
            <a:avLst/>
          </a:prstGeom>
          <a:noFill/>
        </p:spPr>
        <p:txBody>
          <a:bodyPr/>
          <a:lstStyle>
            <a:lvl1pPr marL="0" indent="0" algn="l">
              <a:buFontTx/>
              <a:buNone/>
              <a:defRPr sz="1800" b="0" baseline="0">
                <a:solidFill>
                  <a:schemeClr val="accent1"/>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6" name="Text Placeholder 7"/>
          <p:cNvSpPr>
            <a:spLocks noGrp="1"/>
          </p:cNvSpPr>
          <p:nvPr>
            <p:ph type="body" sz="quarter" idx="53" hasCustomPrompt="1"/>
          </p:nvPr>
        </p:nvSpPr>
        <p:spPr>
          <a:xfrm>
            <a:off x="7753217" y="356341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7" name="Text Placeholder 7"/>
          <p:cNvSpPr>
            <a:spLocks noGrp="1"/>
          </p:cNvSpPr>
          <p:nvPr>
            <p:ph type="body" sz="quarter" idx="54" hasCustomPrompt="1"/>
          </p:nvPr>
        </p:nvSpPr>
        <p:spPr>
          <a:xfrm>
            <a:off x="7753217" y="3220799"/>
            <a:ext cx="3520525" cy="264684"/>
          </a:xfrm>
          <a:prstGeom prst="rect">
            <a:avLst/>
          </a:prstGeom>
          <a:noFill/>
        </p:spPr>
        <p:txBody>
          <a:bodyPr/>
          <a:lstStyle>
            <a:lvl1pPr marL="0" indent="0" algn="l">
              <a:buFontTx/>
              <a:buNone/>
              <a:defRPr sz="1800" b="0" baseline="0">
                <a:solidFill>
                  <a:schemeClr val="accent2"/>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8" name="Text Placeholder 7"/>
          <p:cNvSpPr>
            <a:spLocks noGrp="1"/>
          </p:cNvSpPr>
          <p:nvPr>
            <p:ph type="body" sz="quarter" idx="55" hasCustomPrompt="1"/>
          </p:nvPr>
        </p:nvSpPr>
        <p:spPr>
          <a:xfrm>
            <a:off x="7753217" y="4769199"/>
            <a:ext cx="3520525" cy="639927"/>
          </a:xfrm>
          <a:prstGeom prst="rect">
            <a:avLst/>
          </a:prstGeom>
          <a:noFill/>
        </p:spPr>
        <p:txBody>
          <a:bodyPr/>
          <a:lstStyle>
            <a:lvl1pPr marL="0" indent="0" algn="l">
              <a:buFontTx/>
              <a:buNone/>
              <a:defRPr sz="1400" b="0" baseline="0">
                <a:solidFill>
                  <a:schemeClr val="tx1">
                    <a:lumMod val="75000"/>
                    <a:lumOff val="25000"/>
                  </a:schemeClr>
                </a:solidFill>
                <a:latin typeface="+mn-lt"/>
                <a:ea typeface="Metropolis Light" panose="00000500000000000000" pitchFamily="50" charset="0"/>
                <a:cs typeface="Open Sans Light" panose="020B0306030504020204" pitchFamily="34" charset="0"/>
              </a:defRPr>
            </a:lvl1pPr>
          </a:lstStyle>
          <a:p>
            <a:pPr lvl="0"/>
            <a:r>
              <a:rPr lang="en-US"/>
              <a:t>Your Text Here…</a:t>
            </a:r>
          </a:p>
        </p:txBody>
      </p:sp>
      <p:sp>
        <p:nvSpPr>
          <p:cNvPr id="9" name="Text Placeholder 7"/>
          <p:cNvSpPr>
            <a:spLocks noGrp="1"/>
          </p:cNvSpPr>
          <p:nvPr>
            <p:ph type="body" sz="quarter" idx="56" hasCustomPrompt="1"/>
          </p:nvPr>
        </p:nvSpPr>
        <p:spPr>
          <a:xfrm>
            <a:off x="7753217" y="4426579"/>
            <a:ext cx="3520525" cy="264684"/>
          </a:xfrm>
          <a:prstGeom prst="rect">
            <a:avLst/>
          </a:prstGeom>
          <a:noFill/>
        </p:spPr>
        <p:txBody>
          <a:bodyPr/>
          <a:lstStyle>
            <a:lvl1pPr marL="0" indent="0" algn="l">
              <a:buFontTx/>
              <a:buNone/>
              <a:defRPr sz="1800" b="0" baseline="0">
                <a:solidFill>
                  <a:schemeClr val="accent3"/>
                </a:solidFill>
                <a:latin typeface="+mj-lt"/>
                <a:ea typeface="Metropolis Medium" panose="00000600000000000000" pitchFamily="50" charset="0"/>
                <a:cs typeface="Open Sans" panose="020B0606030504020204" pitchFamily="34" charset="0"/>
              </a:defRPr>
            </a:lvl1pPr>
          </a:lstStyle>
          <a:p>
            <a:pPr lvl="0"/>
            <a:r>
              <a:rPr lang="en-US"/>
              <a:t>YOUR TEXT HERE…</a:t>
            </a:r>
          </a:p>
        </p:txBody>
      </p:sp>
      <p:sp>
        <p:nvSpPr>
          <p:cNvPr id="10" name="Rounded Rectangle 9"/>
          <p:cNvSpPr/>
          <p:nvPr userDrawn="1"/>
        </p:nvSpPr>
        <p:spPr>
          <a:xfrm>
            <a:off x="7413629" y="2051469"/>
            <a:ext cx="264684" cy="2646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1" name="Rounded Rectangle 10"/>
          <p:cNvSpPr/>
          <p:nvPr userDrawn="1"/>
        </p:nvSpPr>
        <p:spPr>
          <a:xfrm>
            <a:off x="7413629" y="3244549"/>
            <a:ext cx="264684" cy="2646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sp>
        <p:nvSpPr>
          <p:cNvPr id="12" name="Rounded Rectangle 11"/>
          <p:cNvSpPr/>
          <p:nvPr userDrawn="1"/>
        </p:nvSpPr>
        <p:spPr>
          <a:xfrm>
            <a:off x="7413629" y="4449504"/>
            <a:ext cx="264684" cy="2646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Metropolis Light" panose="00000500000000000000" pitchFamily="50" charset="0"/>
            </a:endParaRP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307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1"/>
              </a:buClr>
              <a:buFont typeface="Wingdings" panose="05000000000000000000" pitchFamily="2" charset="2"/>
              <a:buChar char="§"/>
              <a:defRPr sz="2400" b="1">
                <a:solidFill>
                  <a:schemeClr val="accent1"/>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0250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userDrawn="1"/>
        </p:nvCxnSpPr>
        <p:spPr>
          <a:xfrm>
            <a:off x="0" y="2630507"/>
            <a:ext cx="11157012"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2062896" y="2128231"/>
            <a:ext cx="1352282" cy="1004553"/>
            <a:chOff x="1815922" y="2926724"/>
            <a:chExt cx="1352282" cy="1004553"/>
          </a:xfrm>
        </p:grpSpPr>
        <p:sp>
          <p:nvSpPr>
            <p:cNvPr id="7" name="Rectangle 6"/>
            <p:cNvSpPr/>
            <p:nvPr userDrawn="1"/>
          </p:nvSpPr>
          <p:spPr>
            <a:xfrm>
              <a:off x="1815922"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userDrawn="1"/>
          </p:nvSpPr>
          <p:spPr>
            <a:xfrm>
              <a:off x="2379643"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Parallelogram 8"/>
            <p:cNvSpPr/>
            <p:nvPr userDrawn="1"/>
          </p:nvSpPr>
          <p:spPr>
            <a:xfrm>
              <a:off x="1815922"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0" name="Group 9"/>
          <p:cNvGrpSpPr/>
          <p:nvPr userDrawn="1"/>
        </p:nvGrpSpPr>
        <p:grpSpPr>
          <a:xfrm>
            <a:off x="4300871" y="2128231"/>
            <a:ext cx="1352282" cy="1004553"/>
            <a:chOff x="4461858" y="2926724"/>
            <a:chExt cx="1352282" cy="1004553"/>
          </a:xfrm>
        </p:grpSpPr>
        <p:sp>
          <p:nvSpPr>
            <p:cNvPr id="11" name="Rectangle 10"/>
            <p:cNvSpPr/>
            <p:nvPr userDrawn="1"/>
          </p:nvSpPr>
          <p:spPr>
            <a:xfrm>
              <a:off x="4461858"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p:cNvSpPr/>
            <p:nvPr userDrawn="1"/>
          </p:nvSpPr>
          <p:spPr>
            <a:xfrm>
              <a:off x="5025579"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Parallelogram 14"/>
            <p:cNvSpPr/>
            <p:nvPr userDrawn="1"/>
          </p:nvSpPr>
          <p:spPr>
            <a:xfrm>
              <a:off x="4461858"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6" name="Group 15"/>
          <p:cNvGrpSpPr/>
          <p:nvPr userDrawn="1"/>
        </p:nvGrpSpPr>
        <p:grpSpPr>
          <a:xfrm>
            <a:off x="6538846" y="2128231"/>
            <a:ext cx="1352282" cy="1004553"/>
            <a:chOff x="6377861" y="2926724"/>
            <a:chExt cx="1352282" cy="1004553"/>
          </a:xfrm>
        </p:grpSpPr>
        <p:sp>
          <p:nvSpPr>
            <p:cNvPr id="17" name="Rectangle 16"/>
            <p:cNvSpPr/>
            <p:nvPr userDrawn="1"/>
          </p:nvSpPr>
          <p:spPr>
            <a:xfrm>
              <a:off x="6377861"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userDrawn="1"/>
          </p:nvSpPr>
          <p:spPr>
            <a:xfrm>
              <a:off x="6941582"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Parallelogram 18"/>
            <p:cNvSpPr/>
            <p:nvPr userDrawn="1"/>
          </p:nvSpPr>
          <p:spPr>
            <a:xfrm>
              <a:off x="6377861" y="2926724"/>
              <a:ext cx="1352282" cy="1004552"/>
            </a:xfrm>
            <a:prstGeom prst="parallelogram">
              <a:avLst>
                <a:gd name="adj" fmla="val 556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20" name="Group 19"/>
          <p:cNvGrpSpPr/>
          <p:nvPr userDrawn="1"/>
        </p:nvGrpSpPr>
        <p:grpSpPr>
          <a:xfrm>
            <a:off x="8776822" y="2128231"/>
            <a:ext cx="1352282" cy="1004553"/>
            <a:chOff x="8293864" y="2926724"/>
            <a:chExt cx="1352282" cy="1004553"/>
          </a:xfrm>
        </p:grpSpPr>
        <p:sp>
          <p:nvSpPr>
            <p:cNvPr id="21" name="Rectangle 20"/>
            <p:cNvSpPr/>
            <p:nvPr userDrawn="1"/>
          </p:nvSpPr>
          <p:spPr>
            <a:xfrm>
              <a:off x="8293864" y="3464806"/>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userDrawn="1"/>
          </p:nvSpPr>
          <p:spPr>
            <a:xfrm>
              <a:off x="8857585" y="2926724"/>
              <a:ext cx="788561" cy="466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Parallelogram 22"/>
            <p:cNvSpPr/>
            <p:nvPr userDrawn="1"/>
          </p:nvSpPr>
          <p:spPr>
            <a:xfrm>
              <a:off x="8293864" y="2926724"/>
              <a:ext cx="1352282" cy="1004552"/>
            </a:xfrm>
            <a:prstGeom prst="parallelogram">
              <a:avLst>
                <a:gd name="adj" fmla="val 556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4" name="Text Placeholder 21"/>
          <p:cNvSpPr>
            <a:spLocks noGrp="1"/>
          </p:cNvSpPr>
          <p:nvPr>
            <p:ph type="body" sz="quarter" idx="12" hasCustomPrompt="1"/>
          </p:nvPr>
        </p:nvSpPr>
        <p:spPr>
          <a:xfrm>
            <a:off x="241256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5" name="Text Placeholder 21"/>
          <p:cNvSpPr>
            <a:spLocks noGrp="1"/>
          </p:cNvSpPr>
          <p:nvPr>
            <p:ph type="body" sz="quarter" idx="13" hasCustomPrompt="1"/>
          </p:nvPr>
        </p:nvSpPr>
        <p:spPr>
          <a:xfrm>
            <a:off x="465053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6" name="Text Placeholder 21"/>
          <p:cNvSpPr>
            <a:spLocks noGrp="1"/>
          </p:cNvSpPr>
          <p:nvPr>
            <p:ph type="body" sz="quarter" idx="14" hasCustomPrompt="1"/>
          </p:nvPr>
        </p:nvSpPr>
        <p:spPr>
          <a:xfrm>
            <a:off x="6888513"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7" name="Text Placeholder 21"/>
          <p:cNvSpPr>
            <a:spLocks noGrp="1"/>
          </p:cNvSpPr>
          <p:nvPr>
            <p:ph type="body" sz="quarter" idx="15" hasCustomPrompt="1"/>
          </p:nvPr>
        </p:nvSpPr>
        <p:spPr>
          <a:xfrm>
            <a:off x="9126488" y="2354606"/>
            <a:ext cx="652948" cy="544942"/>
          </a:xfrm>
          <a:prstGeom prst="rect">
            <a:avLst/>
          </a:prstGeom>
        </p:spPr>
        <p:txBody>
          <a:bodyPr/>
          <a:lstStyle>
            <a:lvl1pPr marL="0" indent="0" algn="ctr">
              <a:buFontTx/>
              <a:buNone/>
              <a:defRPr sz="3600" b="1" spc="-100" baseline="0">
                <a:solidFill>
                  <a:schemeClr val="bg1"/>
                </a:solidFill>
                <a:effectLst/>
                <a:latin typeface="+mj-lt"/>
                <a:ea typeface="Adobe Fan Heiti Std B" panose="020B0700000000000000" pitchFamily="34" charset="-128"/>
                <a:cs typeface="Ideal Sans Medium" pitchFamily="50" charset="0"/>
              </a:defRPr>
            </a:lvl1pPr>
          </a:lstStyle>
          <a:p>
            <a:pPr lvl="0"/>
            <a:r>
              <a:rPr lang="en-US"/>
              <a:t>#</a:t>
            </a:r>
            <a:endParaRPr lang="en-US" dirty="0"/>
          </a:p>
        </p:txBody>
      </p:sp>
      <p:sp>
        <p:nvSpPr>
          <p:cNvPr id="28" name="Text Placeholder 7"/>
          <p:cNvSpPr>
            <a:spLocks noGrp="1"/>
          </p:cNvSpPr>
          <p:nvPr>
            <p:ph type="body" sz="quarter" idx="45" hasCustomPrompt="1"/>
          </p:nvPr>
        </p:nvSpPr>
        <p:spPr>
          <a:xfrm>
            <a:off x="1720926"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29" name="Text Placeholder 7"/>
          <p:cNvSpPr>
            <a:spLocks noGrp="1"/>
          </p:cNvSpPr>
          <p:nvPr>
            <p:ph type="body" sz="quarter" idx="46" hasCustomPrompt="1"/>
          </p:nvPr>
        </p:nvSpPr>
        <p:spPr>
          <a:xfrm>
            <a:off x="1720926"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0" name="Text Placeholder 7"/>
          <p:cNvSpPr>
            <a:spLocks noGrp="1"/>
          </p:cNvSpPr>
          <p:nvPr>
            <p:ph type="body" sz="quarter" idx="47" hasCustomPrompt="1"/>
          </p:nvPr>
        </p:nvSpPr>
        <p:spPr>
          <a:xfrm>
            <a:off x="3958229"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1" name="Text Placeholder 7"/>
          <p:cNvSpPr>
            <a:spLocks noGrp="1"/>
          </p:cNvSpPr>
          <p:nvPr>
            <p:ph type="body" sz="quarter" idx="48" hasCustomPrompt="1"/>
          </p:nvPr>
        </p:nvSpPr>
        <p:spPr>
          <a:xfrm>
            <a:off x="3958229"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2" name="Text Placeholder 7"/>
          <p:cNvSpPr>
            <a:spLocks noGrp="1"/>
          </p:cNvSpPr>
          <p:nvPr>
            <p:ph type="body" sz="quarter" idx="49" hasCustomPrompt="1"/>
          </p:nvPr>
        </p:nvSpPr>
        <p:spPr>
          <a:xfrm>
            <a:off x="6195532"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3" name="Text Placeholder 7"/>
          <p:cNvSpPr>
            <a:spLocks noGrp="1"/>
          </p:cNvSpPr>
          <p:nvPr>
            <p:ph type="body" sz="quarter" idx="50" hasCustomPrompt="1"/>
          </p:nvPr>
        </p:nvSpPr>
        <p:spPr>
          <a:xfrm>
            <a:off x="6195532"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
        <p:nvSpPr>
          <p:cNvPr id="34" name="Text Placeholder 7"/>
          <p:cNvSpPr>
            <a:spLocks noGrp="1"/>
          </p:cNvSpPr>
          <p:nvPr>
            <p:ph type="body" sz="quarter" idx="51" hasCustomPrompt="1"/>
          </p:nvPr>
        </p:nvSpPr>
        <p:spPr>
          <a:xfrm>
            <a:off x="8430821" y="4163429"/>
            <a:ext cx="2029239" cy="1194178"/>
          </a:xfrm>
          <a:prstGeom prst="rect">
            <a:avLst/>
          </a:prstGeom>
          <a:noFill/>
        </p:spPr>
        <p:txBody>
          <a:bodyPr/>
          <a:lstStyle>
            <a:lvl1pPr marL="0" indent="0" algn="ctr">
              <a:buFontTx/>
              <a:buNone/>
              <a:defRPr sz="1400" b="0" baseline="0">
                <a:solidFill>
                  <a:schemeClr val="tx1">
                    <a:lumMod val="75000"/>
                    <a:lumOff val="25000"/>
                  </a:schemeClr>
                </a:solidFill>
                <a:latin typeface="+mn-lt"/>
                <a:ea typeface="Open Sans Light" panose="020B0306030504020204" pitchFamily="34" charset="0"/>
                <a:cs typeface="Ideal Sans Light" pitchFamily="50" charset="0"/>
              </a:defRPr>
            </a:lvl1pPr>
          </a:lstStyle>
          <a:p>
            <a:pPr lvl="0"/>
            <a:r>
              <a:rPr lang="en-US"/>
              <a:t>Your Text Here…</a:t>
            </a:r>
          </a:p>
        </p:txBody>
      </p:sp>
      <p:sp>
        <p:nvSpPr>
          <p:cNvPr id="35" name="Text Placeholder 7"/>
          <p:cNvSpPr>
            <a:spLocks noGrp="1"/>
          </p:cNvSpPr>
          <p:nvPr>
            <p:ph type="body" sz="quarter" idx="52" hasCustomPrompt="1"/>
          </p:nvPr>
        </p:nvSpPr>
        <p:spPr>
          <a:xfrm>
            <a:off x="8430821" y="3408683"/>
            <a:ext cx="2029239" cy="676057"/>
          </a:xfrm>
          <a:prstGeom prst="rect">
            <a:avLst/>
          </a:prstGeom>
          <a:noFill/>
        </p:spPr>
        <p:txBody>
          <a:bodyPr/>
          <a:lstStyle>
            <a:lvl1pPr marL="0" indent="0" algn="ctr">
              <a:buFontTx/>
              <a:buNone/>
              <a:defRPr sz="2200" b="1" baseline="0">
                <a:solidFill>
                  <a:schemeClr val="tx1"/>
                </a:solidFill>
                <a:latin typeface="+mj-lt"/>
                <a:ea typeface="Open Sans" panose="020B0606030504020204" pitchFamily="34" charset="0"/>
                <a:cs typeface="Ideal Sans Medium" pitchFamily="50" charset="0"/>
              </a:defRPr>
            </a:lvl1pPr>
          </a:lstStyle>
          <a:p>
            <a:pPr lvl="0"/>
            <a:r>
              <a:rPr lang="en-US"/>
              <a:t>Your Text Here…</a:t>
            </a:r>
          </a:p>
        </p:txBody>
      </p:sp>
    </p:spTree>
    <p:extLst>
      <p:ext uri="{BB962C8B-B14F-4D97-AF65-F5344CB8AC3E}">
        <p14:creationId xmlns:p14="http://schemas.microsoft.com/office/powerpoint/2010/main" val="1372019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2"/>
          <p:cNvSpPr>
            <a:spLocks noGrp="1"/>
          </p:cNvSpPr>
          <p:nvPr>
            <p:ph type="body" sz="quarter" idx="13"/>
          </p:nvPr>
        </p:nvSpPr>
        <p:spPr>
          <a:xfrm>
            <a:off x="1066800" y="2562896"/>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6" name="Text Placeholder 2"/>
          <p:cNvSpPr>
            <a:spLocks noGrp="1"/>
          </p:cNvSpPr>
          <p:nvPr>
            <p:ph type="body" sz="quarter" idx="14"/>
          </p:nvPr>
        </p:nvSpPr>
        <p:spPr>
          <a:xfrm>
            <a:off x="6480219" y="2562895"/>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7" name="Rounded Rectangle 6"/>
          <p:cNvSpPr/>
          <p:nvPr userDrawn="1"/>
        </p:nvSpPr>
        <p:spPr>
          <a:xfrm>
            <a:off x="1066800"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7" hasCustomPrompt="1"/>
          </p:nvPr>
        </p:nvSpPr>
        <p:spPr>
          <a:xfrm>
            <a:off x="1278980"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
        <p:nvSpPr>
          <p:cNvPr id="10" name="Rounded Rectangle 9"/>
          <p:cNvSpPr/>
          <p:nvPr userDrawn="1"/>
        </p:nvSpPr>
        <p:spPr>
          <a:xfrm>
            <a:off x="6480219"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1"/>
          <p:cNvSpPr>
            <a:spLocks noGrp="1"/>
          </p:cNvSpPr>
          <p:nvPr>
            <p:ph type="body" sz="quarter" idx="35" hasCustomPrompt="1"/>
          </p:nvPr>
        </p:nvSpPr>
        <p:spPr>
          <a:xfrm>
            <a:off x="6692399"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Tree>
    <p:extLst>
      <p:ext uri="{BB962C8B-B14F-4D97-AF65-F5344CB8AC3E}">
        <p14:creationId xmlns:p14="http://schemas.microsoft.com/office/powerpoint/2010/main" val="917153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2"/>
              </a:buClr>
              <a:buFont typeface="Wingdings" panose="05000000000000000000" pitchFamily="2" charset="2"/>
              <a:buChar char="§"/>
              <a:defRPr sz="2600" b="0">
                <a:solidFill>
                  <a:schemeClr val="accent3"/>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p:txBody>
      </p:sp>
    </p:spTree>
    <p:extLst>
      <p:ext uri="{BB962C8B-B14F-4D97-AF65-F5344CB8AC3E}">
        <p14:creationId xmlns:p14="http://schemas.microsoft.com/office/powerpoint/2010/main" val="951570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Rounded Rectangle 29"/>
          <p:cNvSpPr/>
          <p:nvPr userDrawn="1"/>
        </p:nvSpPr>
        <p:spPr>
          <a:xfrm>
            <a:off x="725510"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9" name="Text Placeholder 10"/>
          <p:cNvSpPr>
            <a:spLocks noGrp="1"/>
          </p:cNvSpPr>
          <p:nvPr>
            <p:ph type="body" sz="quarter" idx="29"/>
          </p:nvPr>
        </p:nvSpPr>
        <p:spPr>
          <a:xfrm>
            <a:off x="725511"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10" name="Text Placeholder 10"/>
          <p:cNvSpPr>
            <a:spLocks noGrp="1"/>
          </p:cNvSpPr>
          <p:nvPr>
            <p:ph type="body" sz="quarter" idx="30"/>
          </p:nvPr>
        </p:nvSpPr>
        <p:spPr>
          <a:xfrm>
            <a:off x="725510"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2" name="Text Placeholder 10"/>
          <p:cNvSpPr>
            <a:spLocks noGrp="1"/>
          </p:cNvSpPr>
          <p:nvPr>
            <p:ph type="body" sz="quarter" idx="32"/>
          </p:nvPr>
        </p:nvSpPr>
        <p:spPr>
          <a:xfrm>
            <a:off x="4481848"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4"/>
          </p:nvPr>
        </p:nvSpPr>
        <p:spPr>
          <a:xfrm>
            <a:off x="8238185"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21" name="Rounded Rectangle 20"/>
          <p:cNvSpPr/>
          <p:nvPr userDrawn="1"/>
        </p:nvSpPr>
        <p:spPr>
          <a:xfrm>
            <a:off x="725510"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53862" y="3044430"/>
            <a:ext cx="1371600" cy="449249"/>
          </a:xfrm>
          <a:prstGeom prst="rect">
            <a:avLst/>
          </a:prstGeom>
        </p:spPr>
      </p:pic>
      <p:sp>
        <p:nvSpPr>
          <p:cNvPr id="25" name="Rounded Rectangle 24"/>
          <p:cNvSpPr/>
          <p:nvPr userDrawn="1"/>
        </p:nvSpPr>
        <p:spPr>
          <a:xfrm>
            <a:off x="4481848"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83475" y="3092909"/>
            <a:ext cx="1025051" cy="352290"/>
          </a:xfrm>
          <a:prstGeom prst="rect">
            <a:avLst/>
          </a:prstGeom>
        </p:spPr>
      </p:pic>
      <p:sp>
        <p:nvSpPr>
          <p:cNvPr id="27" name="Rounded Rectangle 26"/>
          <p:cNvSpPr/>
          <p:nvPr userDrawn="1"/>
        </p:nvSpPr>
        <p:spPr>
          <a:xfrm>
            <a:off x="8238185"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5864" y="3045707"/>
            <a:ext cx="952947" cy="446694"/>
          </a:xfrm>
          <a:prstGeom prst="rect">
            <a:avLst/>
          </a:prstGeom>
        </p:spPr>
      </p:pic>
      <p:sp>
        <p:nvSpPr>
          <p:cNvPr id="29" name="Text Placeholder 10"/>
          <p:cNvSpPr>
            <a:spLocks noGrp="1"/>
          </p:cNvSpPr>
          <p:nvPr>
            <p:ph type="body" sz="quarter" idx="35"/>
          </p:nvPr>
        </p:nvSpPr>
        <p:spPr>
          <a:xfrm>
            <a:off x="725510" y="1178531"/>
            <a:ext cx="10740979" cy="276782"/>
          </a:xfrm>
          <a:prstGeom prst="rect">
            <a:avLst/>
          </a:prstGeom>
        </p:spPr>
        <p:txBody>
          <a:bodyPr/>
          <a:lstStyle>
            <a:lvl1pPr marL="0" indent="0" algn="ctr">
              <a:buFontTx/>
              <a:buNone/>
              <a:defRPr sz="1600" b="0" spc="0" baseline="0">
                <a:solidFill>
                  <a:schemeClr val="accent3"/>
                </a:solidFill>
                <a:effectLst/>
                <a:latin typeface="+mn-lt"/>
              </a:defRPr>
            </a:lvl1pPr>
          </a:lstStyle>
          <a:p>
            <a:pPr lvl="0"/>
            <a:endParaRPr lang="en-US"/>
          </a:p>
        </p:txBody>
      </p:sp>
      <p:sp>
        <p:nvSpPr>
          <p:cNvPr id="31" name="Rounded Rectangle 30"/>
          <p:cNvSpPr/>
          <p:nvPr userDrawn="1"/>
        </p:nvSpPr>
        <p:spPr>
          <a:xfrm>
            <a:off x="4481848"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0"/>
          <p:cNvSpPr>
            <a:spLocks noGrp="1"/>
          </p:cNvSpPr>
          <p:nvPr>
            <p:ph type="body" sz="quarter" idx="36"/>
          </p:nvPr>
        </p:nvSpPr>
        <p:spPr>
          <a:xfrm>
            <a:off x="4481849"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33" name="Rounded Rectangle 32"/>
          <p:cNvSpPr/>
          <p:nvPr userDrawn="1"/>
        </p:nvSpPr>
        <p:spPr>
          <a:xfrm>
            <a:off x="8238186"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0"/>
          <p:cNvSpPr>
            <a:spLocks noGrp="1"/>
          </p:cNvSpPr>
          <p:nvPr>
            <p:ph type="body" sz="quarter" idx="37"/>
          </p:nvPr>
        </p:nvSpPr>
        <p:spPr>
          <a:xfrm>
            <a:off x="8238187"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cxnSp>
        <p:nvCxnSpPr>
          <p:cNvPr id="36" name="Straight Connector 35"/>
          <p:cNvCxnSpPr/>
          <p:nvPr userDrawn="1"/>
        </p:nvCxnSpPr>
        <p:spPr>
          <a:xfrm>
            <a:off x="0" y="243748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107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cxnSp>
        <p:nvCxnSpPr>
          <p:cNvPr id="28" name="Straight Connector 2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010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954578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7" name="Oval 16"/>
          <p:cNvSpPr/>
          <p:nvPr userDrawn="1"/>
        </p:nvSpPr>
        <p:spPr>
          <a:xfrm>
            <a:off x="8912180" y="1809413"/>
            <a:ext cx="1687132" cy="16871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1589428" y="1809413"/>
            <a:ext cx="1687132" cy="1687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52434" y="1809413"/>
            <a:ext cx="1687132" cy="1687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3" name="Text Placeholder 10"/>
          <p:cNvSpPr>
            <a:spLocks noGrp="1"/>
          </p:cNvSpPr>
          <p:nvPr>
            <p:ph type="body" sz="quarter" idx="13"/>
          </p:nvPr>
        </p:nvSpPr>
        <p:spPr>
          <a:xfrm>
            <a:off x="4408868"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4" name="Picture Placeholder 9"/>
          <p:cNvSpPr>
            <a:spLocks noGrp="1"/>
          </p:cNvSpPr>
          <p:nvPr>
            <p:ph type="pic" sz="quarter" idx="14" hasCustomPrompt="1"/>
          </p:nvPr>
        </p:nvSpPr>
        <p:spPr>
          <a:xfrm>
            <a:off x="5400587"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5" name="Text Placeholder 10"/>
          <p:cNvSpPr>
            <a:spLocks noGrp="1"/>
          </p:cNvSpPr>
          <p:nvPr>
            <p:ph type="body" sz="quarter" idx="17"/>
          </p:nvPr>
        </p:nvSpPr>
        <p:spPr>
          <a:xfrm>
            <a:off x="749122"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6" name="Text Placeholder 10"/>
          <p:cNvSpPr>
            <a:spLocks noGrp="1"/>
          </p:cNvSpPr>
          <p:nvPr>
            <p:ph type="body" sz="quarter" idx="21"/>
          </p:nvPr>
        </p:nvSpPr>
        <p:spPr>
          <a:xfrm>
            <a:off x="8068614" y="3567445"/>
            <a:ext cx="3374265" cy="334851"/>
          </a:xfrm>
          <a:prstGeom prst="rect">
            <a:avLst/>
          </a:prstGeom>
        </p:spPr>
        <p:txBody>
          <a:bodyPr/>
          <a:lstStyle>
            <a:lvl1pPr marL="0" indent="0" algn="ctr">
              <a:buFontTx/>
              <a:buNone/>
              <a:defRPr sz="2200" b="1" spc="0" baseline="0">
                <a:solidFill>
                  <a:schemeClr val="tx1"/>
                </a:solidFill>
                <a:effectLst/>
                <a:latin typeface="+mj-lt"/>
              </a:defRPr>
            </a:lvl1pPr>
          </a:lstStyle>
          <a:p>
            <a:pPr lvl="0"/>
            <a:endParaRPr lang="en-US"/>
          </a:p>
        </p:txBody>
      </p:sp>
      <p:sp>
        <p:nvSpPr>
          <p:cNvPr id="7" name="Text Placeholder 10"/>
          <p:cNvSpPr>
            <a:spLocks noGrp="1"/>
          </p:cNvSpPr>
          <p:nvPr>
            <p:ph type="body" sz="quarter" idx="23"/>
          </p:nvPr>
        </p:nvSpPr>
        <p:spPr>
          <a:xfrm>
            <a:off x="4408868"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8" name="Text Placeholder 10"/>
          <p:cNvSpPr>
            <a:spLocks noGrp="1"/>
          </p:cNvSpPr>
          <p:nvPr>
            <p:ph type="body" sz="quarter" idx="24"/>
          </p:nvPr>
        </p:nvSpPr>
        <p:spPr>
          <a:xfrm>
            <a:off x="749122"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9" name="Text Placeholder 10"/>
          <p:cNvSpPr>
            <a:spLocks noGrp="1"/>
          </p:cNvSpPr>
          <p:nvPr>
            <p:ph type="body" sz="quarter" idx="25"/>
          </p:nvPr>
        </p:nvSpPr>
        <p:spPr>
          <a:xfrm>
            <a:off x="8068614" y="3889415"/>
            <a:ext cx="3374265" cy="283336"/>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0" name="Picture Placeholder 9"/>
          <p:cNvSpPr>
            <a:spLocks noGrp="1"/>
          </p:cNvSpPr>
          <p:nvPr>
            <p:ph type="pic" sz="quarter" idx="26" hasCustomPrompt="1"/>
          </p:nvPr>
        </p:nvSpPr>
        <p:spPr>
          <a:xfrm>
            <a:off x="9060333"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1" name="Picture Placeholder 9"/>
          <p:cNvSpPr>
            <a:spLocks noGrp="1"/>
          </p:cNvSpPr>
          <p:nvPr>
            <p:ph type="pic" sz="quarter" idx="27" hasCustomPrompt="1"/>
          </p:nvPr>
        </p:nvSpPr>
        <p:spPr>
          <a:xfrm>
            <a:off x="1737581" y="1957566"/>
            <a:ext cx="1390826" cy="1390826"/>
          </a:xfrm>
          <a:prstGeom prst="ellipse">
            <a:avLst/>
          </a:prstGeom>
          <a:noFill/>
          <a:ln w="57150">
            <a:noFill/>
          </a:ln>
          <a:effectLst>
            <a:outerShdw blurRad="50800" dist="38100" dir="2700000" algn="tl" rotWithShape="0">
              <a:prstClr val="black">
                <a:alpha val="40000"/>
              </a:prstClr>
            </a:outerShdw>
          </a:effectLst>
        </p:spPr>
        <p:txBody>
          <a:bodyPr/>
          <a:lstStyle>
            <a:lvl1pPr marL="0" indent="0" algn="ctr">
              <a:buFontTx/>
              <a:buNone/>
              <a:defRPr/>
            </a:lvl1pPr>
          </a:lstStyle>
          <a:p>
            <a:r>
              <a:rPr lang="en-US"/>
              <a:t> </a:t>
            </a:r>
          </a:p>
        </p:txBody>
      </p:sp>
      <p:sp>
        <p:nvSpPr>
          <p:cNvPr id="12" name="Text Placeholder 10"/>
          <p:cNvSpPr>
            <a:spLocks noGrp="1"/>
          </p:cNvSpPr>
          <p:nvPr>
            <p:ph type="body" sz="quarter" idx="28"/>
          </p:nvPr>
        </p:nvSpPr>
        <p:spPr>
          <a:xfrm>
            <a:off x="4408868"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3" name="Text Placeholder 10"/>
          <p:cNvSpPr>
            <a:spLocks noGrp="1"/>
          </p:cNvSpPr>
          <p:nvPr>
            <p:ph type="body" sz="quarter" idx="29"/>
          </p:nvPr>
        </p:nvSpPr>
        <p:spPr>
          <a:xfrm>
            <a:off x="749122"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0"/>
          </p:nvPr>
        </p:nvSpPr>
        <p:spPr>
          <a:xfrm>
            <a:off x="8068614" y="4340176"/>
            <a:ext cx="3374265" cy="1287892"/>
          </a:xfrm>
          <a:prstGeom prst="rect">
            <a:avLst/>
          </a:prstGeom>
        </p:spPr>
        <p:txBody>
          <a:bodyPr/>
          <a:lstStyle>
            <a:lvl1pPr marL="0" indent="0" algn="ctr">
              <a:buFontTx/>
              <a:buNone/>
              <a:defRPr sz="1200" b="0" spc="0" baseline="0">
                <a:solidFill>
                  <a:schemeClr val="accent3"/>
                </a:solidFill>
                <a:effectLst/>
                <a:latin typeface="+mn-lt"/>
              </a:defRPr>
            </a:lvl1pPr>
          </a:lstStyle>
          <a:p>
            <a:pPr lvl="0"/>
            <a:endParaRPr lang="en-US"/>
          </a:p>
        </p:txBody>
      </p:sp>
      <p:cxnSp>
        <p:nvCxnSpPr>
          <p:cNvPr id="26" name="Straight Connector 25"/>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479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4"/>
          <p:cNvSpPr>
            <a:spLocks noGrp="1"/>
          </p:cNvSpPr>
          <p:nvPr>
            <p:ph type="pic" sz="quarter" idx="12" hasCustomPrompt="1"/>
          </p:nvPr>
        </p:nvSpPr>
        <p:spPr>
          <a:xfrm>
            <a:off x="1" y="1752247"/>
            <a:ext cx="5104683" cy="1982631"/>
          </a:xfrm>
          <a:prstGeom prst="rect">
            <a:avLst/>
          </a:prstGeom>
        </p:spPr>
        <p:txBody>
          <a:bodyPr/>
          <a:lstStyle>
            <a:lvl1pPr marL="0" indent="0">
              <a:buFont typeface="+mj-lt"/>
              <a:buNone/>
              <a:defRPr/>
            </a:lvl1pPr>
          </a:lstStyle>
          <a:p>
            <a:r>
              <a:rPr lang="en-US"/>
              <a:t> </a:t>
            </a:r>
          </a:p>
        </p:txBody>
      </p:sp>
      <p:sp>
        <p:nvSpPr>
          <p:cNvPr id="5" name="Rectangle 4"/>
          <p:cNvSpPr/>
          <p:nvPr userDrawn="1"/>
        </p:nvSpPr>
        <p:spPr>
          <a:xfrm>
            <a:off x="5100121" y="1752247"/>
            <a:ext cx="7091880" cy="1982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1"/>
          <p:cNvSpPr>
            <a:spLocks noGrp="1"/>
          </p:cNvSpPr>
          <p:nvPr>
            <p:ph type="body" sz="quarter" idx="13"/>
          </p:nvPr>
        </p:nvSpPr>
        <p:spPr>
          <a:xfrm>
            <a:off x="5382011" y="2016264"/>
            <a:ext cx="6084480" cy="1454596"/>
          </a:xfrm>
          <a:prstGeom prst="rect">
            <a:avLst/>
          </a:prstGeom>
        </p:spPr>
        <p:txBody>
          <a:bodyPr anchor="ctr" anchorCtr="0">
            <a:noAutofit/>
          </a:bodyPr>
          <a:lstStyle>
            <a:lvl1pPr marL="0" indent="0" algn="l">
              <a:buFontTx/>
              <a:buNone/>
              <a:defRPr sz="20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7" name="Text Placeholder 21"/>
          <p:cNvSpPr>
            <a:spLocks noGrp="1"/>
          </p:cNvSpPr>
          <p:nvPr>
            <p:ph type="body" sz="quarter" idx="14"/>
          </p:nvPr>
        </p:nvSpPr>
        <p:spPr>
          <a:xfrm>
            <a:off x="725511" y="3998894"/>
            <a:ext cx="10740980" cy="1590539"/>
          </a:xfrm>
          <a:prstGeom prst="rect">
            <a:avLst/>
          </a:prstGeom>
        </p:spPr>
        <p:txBody>
          <a:bodyPr anchor="ctr" anchorCtr="0">
            <a:noAutofit/>
          </a:bodyPr>
          <a:lstStyle>
            <a:lvl1pPr marL="0" indent="0" algn="l">
              <a:buFontTx/>
              <a:buNone/>
              <a:defRPr sz="1600" b="0" spc="0" baseline="0">
                <a:solidFill>
                  <a:schemeClr val="accent3"/>
                </a:solidFill>
                <a:effectLst/>
                <a:latin typeface="+mn-lt"/>
                <a:ea typeface="Adobe Fan Heiti Std B" panose="020B0700000000000000" pitchFamily="34" charset="-128"/>
              </a:defRPr>
            </a:lvl1pPr>
          </a:lstStyle>
          <a:p>
            <a:pPr lvl="0"/>
            <a:endParaRPr lang="en-US" dirty="0"/>
          </a:p>
        </p:txBody>
      </p:sp>
      <p:cxnSp>
        <p:nvCxnSpPr>
          <p:cNvPr id="8" name="Straight Connector 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Tree>
    <p:extLst>
      <p:ext uri="{BB962C8B-B14F-4D97-AF65-F5344CB8AC3E}">
        <p14:creationId xmlns:p14="http://schemas.microsoft.com/office/powerpoint/2010/main" val="413627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2"/>
          <p:cNvSpPr>
            <a:spLocks noGrp="1"/>
          </p:cNvSpPr>
          <p:nvPr>
            <p:ph type="body" sz="quarter" idx="13"/>
          </p:nvPr>
        </p:nvSpPr>
        <p:spPr>
          <a:xfrm>
            <a:off x="1066800" y="2562896"/>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6" name="Text Placeholder 2"/>
          <p:cNvSpPr>
            <a:spLocks noGrp="1"/>
          </p:cNvSpPr>
          <p:nvPr>
            <p:ph type="body" sz="quarter" idx="14"/>
          </p:nvPr>
        </p:nvSpPr>
        <p:spPr>
          <a:xfrm>
            <a:off x="6480219" y="2562895"/>
            <a:ext cx="4844603" cy="3052293"/>
          </a:xfrm>
          <a:prstGeom prst="rect">
            <a:avLst/>
          </a:prstGeom>
        </p:spPr>
        <p:txBody>
          <a:bodyPr/>
          <a:lstStyle>
            <a:lvl1pPr marL="228600" indent="-228600">
              <a:buClr>
                <a:schemeClr val="accent1"/>
              </a:buClr>
              <a:buFont typeface="Wingdings" panose="05000000000000000000" pitchFamily="2" charset="2"/>
              <a:buChar char="§"/>
              <a:defRPr sz="2000" b="1">
                <a:solidFill>
                  <a:schemeClr val="accent1"/>
                </a:solidFill>
              </a:defRPr>
            </a:lvl1pPr>
            <a:lvl2pPr marL="685800" indent="-228600">
              <a:buClr>
                <a:schemeClr val="tx1"/>
              </a:buClr>
              <a:buFont typeface="Wingdings" panose="05000000000000000000" pitchFamily="2" charset="2"/>
              <a:buChar char="§"/>
              <a:defRPr sz="1600">
                <a:solidFill>
                  <a:schemeClr val="tx1"/>
                </a:solidFill>
              </a:defRPr>
            </a:lvl2pPr>
            <a:lvl3pPr marL="1143000" indent="-228600">
              <a:buClr>
                <a:schemeClr val="accent2"/>
              </a:buClr>
              <a:buFont typeface="Arial" panose="020B0604020202020204" pitchFamily="34" charset="0"/>
              <a:buChar char="•"/>
              <a:defRPr sz="12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p:txBody>
      </p:sp>
      <p:sp>
        <p:nvSpPr>
          <p:cNvPr id="7" name="Rounded Rectangle 6"/>
          <p:cNvSpPr/>
          <p:nvPr userDrawn="1"/>
        </p:nvSpPr>
        <p:spPr>
          <a:xfrm>
            <a:off x="1066800"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1"/>
          <p:cNvSpPr>
            <a:spLocks noGrp="1"/>
          </p:cNvSpPr>
          <p:nvPr>
            <p:ph type="body" sz="quarter" idx="17" hasCustomPrompt="1"/>
          </p:nvPr>
        </p:nvSpPr>
        <p:spPr>
          <a:xfrm>
            <a:off x="1278980"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
        <p:nvSpPr>
          <p:cNvPr id="10" name="Rounded Rectangle 9"/>
          <p:cNvSpPr/>
          <p:nvPr userDrawn="1"/>
        </p:nvSpPr>
        <p:spPr>
          <a:xfrm>
            <a:off x="6480219" y="1828802"/>
            <a:ext cx="4844603" cy="48939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1"/>
          <p:cNvSpPr>
            <a:spLocks noGrp="1"/>
          </p:cNvSpPr>
          <p:nvPr>
            <p:ph type="body" sz="quarter" idx="35" hasCustomPrompt="1"/>
          </p:nvPr>
        </p:nvSpPr>
        <p:spPr>
          <a:xfrm>
            <a:off x="6692399" y="1918954"/>
            <a:ext cx="3482771" cy="309093"/>
          </a:xfrm>
          <a:prstGeom prst="rect">
            <a:avLst/>
          </a:prstGeom>
        </p:spPr>
        <p:txBody>
          <a:bodyPr>
            <a:noAutofit/>
          </a:bodyPr>
          <a:lstStyle>
            <a:lvl1pPr marL="0" indent="0" algn="l">
              <a:buFontTx/>
              <a:buNone/>
              <a:defRPr sz="2000" b="0" spc="-100" baseline="0">
                <a:solidFill>
                  <a:schemeClr val="bg1"/>
                </a:solidFill>
                <a:effectLst/>
                <a:latin typeface="+mj-lt"/>
                <a:ea typeface="Typold Medium" panose="020B0004030204060B03" pitchFamily="34" charset="0"/>
              </a:defRPr>
            </a:lvl1pPr>
          </a:lstStyle>
          <a:p>
            <a:pPr lvl="0"/>
            <a:r>
              <a:rPr lang="en-US"/>
              <a:t>Title Goes Here!</a:t>
            </a:r>
            <a:endParaRPr lang="en-US" dirty="0"/>
          </a:p>
        </p:txBody>
      </p:sp>
    </p:spTree>
    <p:extLst>
      <p:ext uri="{BB962C8B-B14F-4D97-AF65-F5344CB8AC3E}">
        <p14:creationId xmlns:p14="http://schemas.microsoft.com/office/powerpoint/2010/main" val="1411883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835664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entagon 2"/>
          <p:cNvSpPr/>
          <p:nvPr userDrawn="1"/>
        </p:nvSpPr>
        <p:spPr>
          <a:xfrm>
            <a:off x="-2" y="1365161"/>
            <a:ext cx="5898525"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725510" y="1783729"/>
            <a:ext cx="4194220" cy="560227"/>
          </a:xfrm>
          <a:prstGeom prst="rect">
            <a:avLst/>
          </a:prstGeom>
        </p:spPr>
        <p:txBody>
          <a:bodyPr/>
          <a:lstStyle>
            <a:lvl1pPr marL="0" indent="0" algn="l">
              <a:buFontTx/>
              <a:buNone/>
              <a:defRPr sz="3600" b="1" spc="0" baseline="0">
                <a:solidFill>
                  <a:schemeClr val="bg1"/>
                </a:solidFill>
                <a:effectLst/>
                <a:latin typeface="+mj-lt"/>
              </a:defRPr>
            </a:lvl1pPr>
          </a:lstStyle>
          <a:p>
            <a:pPr lvl="0"/>
            <a:endParaRPr lang="en-US"/>
          </a:p>
        </p:txBody>
      </p:sp>
      <p:sp>
        <p:nvSpPr>
          <p:cNvPr id="7" name="Text Placeholder 21"/>
          <p:cNvSpPr>
            <a:spLocks noGrp="1"/>
          </p:cNvSpPr>
          <p:nvPr>
            <p:ph type="body" sz="quarter" idx="14"/>
          </p:nvPr>
        </p:nvSpPr>
        <p:spPr>
          <a:xfrm>
            <a:off x="725511" y="2766663"/>
            <a:ext cx="4194219" cy="1792459"/>
          </a:xfrm>
          <a:prstGeom prst="rect">
            <a:avLst/>
          </a:prstGeom>
        </p:spPr>
        <p:txBody>
          <a:bodyPr anchor="t" anchorCtr="0">
            <a:noAutofit/>
          </a:bodyPr>
          <a:lstStyle>
            <a:lvl1pPr marL="0" indent="0" algn="l">
              <a:buFontTx/>
              <a:buNone/>
              <a:defRPr sz="1600" b="0" spc="0" baseline="0">
                <a:solidFill>
                  <a:schemeClr val="bg1"/>
                </a:solidFill>
                <a:effectLst/>
                <a:latin typeface="+mn-lt"/>
                <a:ea typeface="Adobe Fan Heiti Std B" panose="020B0700000000000000" pitchFamily="34" charset="-128"/>
              </a:defRPr>
            </a:lvl1pPr>
          </a:lstStyle>
          <a:p>
            <a:pPr lvl="0"/>
            <a:endParaRPr lang="en-US" dirty="0"/>
          </a:p>
        </p:txBody>
      </p:sp>
      <p:sp>
        <p:nvSpPr>
          <p:cNvPr id="9" name="Text Placeholder 21"/>
          <p:cNvSpPr>
            <a:spLocks noGrp="1"/>
          </p:cNvSpPr>
          <p:nvPr>
            <p:ph type="body" sz="quarter" idx="15"/>
          </p:nvPr>
        </p:nvSpPr>
        <p:spPr>
          <a:xfrm>
            <a:off x="6207617" y="1036751"/>
            <a:ext cx="5258872" cy="959474"/>
          </a:xfrm>
          <a:prstGeom prst="rect">
            <a:avLst/>
          </a:prstGeom>
        </p:spPr>
        <p:txBody>
          <a:bodyPr anchor="t" anchorCtr="0">
            <a:noAutofit/>
          </a:bodyPr>
          <a:lstStyle>
            <a:lvl1pPr marL="0" indent="0" algn="l">
              <a:buFontTx/>
              <a:buNone/>
              <a:defRPr sz="1600" b="1" spc="0" baseline="0">
                <a:solidFill>
                  <a:schemeClr val="accent3"/>
                </a:solidFill>
                <a:effectLst/>
                <a:latin typeface="+mn-lt"/>
                <a:ea typeface="Adobe Fan Heiti Std B" panose="020B0700000000000000" pitchFamily="34" charset="-128"/>
              </a:defRPr>
            </a:lvl1pPr>
          </a:lstStyle>
          <a:p>
            <a:pPr lvl="0"/>
            <a:endParaRPr lang="en-US" dirty="0"/>
          </a:p>
        </p:txBody>
      </p:sp>
      <p:sp>
        <p:nvSpPr>
          <p:cNvPr id="10" name="Text Placeholder 21"/>
          <p:cNvSpPr>
            <a:spLocks noGrp="1"/>
          </p:cNvSpPr>
          <p:nvPr>
            <p:ph type="body" sz="quarter" idx="16"/>
          </p:nvPr>
        </p:nvSpPr>
        <p:spPr>
          <a:xfrm>
            <a:off x="6207617" y="2212869"/>
            <a:ext cx="5258872" cy="3054590"/>
          </a:xfrm>
          <a:prstGeom prst="rect">
            <a:avLst/>
          </a:prstGeom>
        </p:spPr>
        <p:txBody>
          <a:bodyPr anchor="t" anchorCtr="0">
            <a:noAutofit/>
          </a:bodyPr>
          <a:lstStyle>
            <a:lvl1pPr marL="285750" indent="-285750" algn="l">
              <a:spcBef>
                <a:spcPts val="500"/>
              </a:spcBef>
              <a:buClr>
                <a:schemeClr val="accent2"/>
              </a:buClr>
              <a:buFont typeface="Wingdings" panose="05000000000000000000" pitchFamily="2" charset="2"/>
              <a:buChar char="§"/>
              <a:defRPr sz="1400" b="0" spc="0" baseline="0">
                <a:solidFill>
                  <a:schemeClr val="accent3"/>
                </a:solidFill>
                <a:effectLst/>
                <a:latin typeface="+mn-lt"/>
                <a:ea typeface="Adobe Fan Heiti Std B" panose="020B0700000000000000" pitchFamily="34" charset="-128"/>
              </a:defRPr>
            </a:lvl1pPr>
          </a:lstStyle>
          <a:p>
            <a:pPr lvl="0"/>
            <a:endParaRPr lang="en-US" dirty="0"/>
          </a:p>
        </p:txBody>
      </p:sp>
    </p:spTree>
    <p:extLst>
      <p:ext uri="{BB962C8B-B14F-4D97-AF65-F5344CB8AC3E}">
        <p14:creationId xmlns:p14="http://schemas.microsoft.com/office/powerpoint/2010/main" val="3602726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274946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4234574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entagon 2"/>
          <p:cNvSpPr/>
          <p:nvPr userDrawn="1"/>
        </p:nvSpPr>
        <p:spPr>
          <a:xfrm>
            <a:off x="-2" y="1365161"/>
            <a:ext cx="11207933" cy="3618964"/>
          </a:xfrm>
          <a:prstGeom prst="homePlate">
            <a:avLst>
              <a:gd name="adj" fmla="val 20463"/>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ext Placeholder 10"/>
          <p:cNvSpPr>
            <a:spLocks noGrp="1"/>
          </p:cNvSpPr>
          <p:nvPr>
            <p:ph type="body" sz="quarter" idx="11"/>
          </p:nvPr>
        </p:nvSpPr>
        <p:spPr>
          <a:xfrm>
            <a:off x="699383" y="2614416"/>
            <a:ext cx="7464901" cy="560227"/>
          </a:xfrm>
          <a:prstGeom prst="rect">
            <a:avLst/>
          </a:prstGeom>
        </p:spPr>
        <p:txBody>
          <a:bodyPr/>
          <a:lstStyle>
            <a:lvl1pPr marL="0" indent="0" algn="l">
              <a:buFontTx/>
              <a:buNone/>
              <a:defRPr sz="5600" b="1" spc="0" baseline="0">
                <a:solidFill>
                  <a:schemeClr val="bg1"/>
                </a:solidFill>
                <a:effectLst/>
                <a:latin typeface="+mj-lt"/>
              </a:defRPr>
            </a:lvl1pPr>
          </a:lstStyle>
          <a:p>
            <a:pPr lvl="0"/>
            <a:endParaRPr lang="en-US" dirty="0"/>
          </a:p>
        </p:txBody>
      </p:sp>
    </p:spTree>
    <p:extLst>
      <p:ext uri="{BB962C8B-B14F-4D97-AF65-F5344CB8AC3E}">
        <p14:creationId xmlns:p14="http://schemas.microsoft.com/office/powerpoint/2010/main" val="2833251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217709" y="2672057"/>
            <a:ext cx="5393100" cy="2934999"/>
          </a:xfrm>
        </p:spPr>
        <p:txBody>
          <a:bodyPr>
            <a:normAutofit/>
          </a:bodyPr>
          <a:lstStyle>
            <a:lvl1pPr>
              <a:buClr>
                <a:schemeClr val="accent2"/>
              </a:buClr>
              <a:defRPr/>
            </a:lvl1pPr>
            <a:lvl2pPr>
              <a:buClr>
                <a:schemeClr val="accent2"/>
              </a:buClr>
              <a:defRPr/>
            </a:lvl2pPr>
            <a:lvl3pPr>
              <a:buClr>
                <a:schemeClr val="accent2"/>
              </a:buClr>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02002" y="1996897"/>
            <a:ext cx="5087073" cy="553373"/>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672057"/>
            <a:ext cx="5393100" cy="2934999"/>
          </a:xfrm>
        </p:spPr>
        <p:txBody>
          <a:bodyPr>
            <a:normAutofit/>
          </a:bodyPr>
          <a:lstStyle>
            <a:lvl1pPr>
              <a:buClr>
                <a:schemeClr val="accent2"/>
              </a:buClr>
              <a:defRPr/>
            </a:lvl1pPr>
            <a:lvl2pPr>
              <a:buClr>
                <a:schemeClr val="accent2"/>
              </a:buClr>
              <a:defRPr/>
            </a:lvl2pPr>
          </a:lstStyle>
          <a:p>
            <a:pPr lvl="0"/>
            <a:r>
              <a:rPr lang="en-US"/>
              <a:t>Click to edit Master text styles</a:t>
            </a:r>
          </a:p>
          <a:p>
            <a:pPr lvl="1"/>
            <a:r>
              <a:rPr lang="en-US"/>
              <a:t>Second level</a:t>
            </a:r>
          </a:p>
        </p:txBody>
      </p:sp>
      <p:sp>
        <p:nvSpPr>
          <p:cNvPr id="3" name="Text Placeholder 2"/>
          <p:cNvSpPr>
            <a:spLocks noGrp="1"/>
          </p:cNvSpPr>
          <p:nvPr>
            <p:ph type="body" idx="1"/>
          </p:nvPr>
        </p:nvSpPr>
        <p:spPr>
          <a:xfrm>
            <a:off x="582419" y="1996897"/>
            <a:ext cx="5087075" cy="536005"/>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EBDD738B-0273-43F7-B46A-5497EEA7FEB5}"/>
              </a:ext>
            </a:extLst>
          </p:cNvPr>
          <p:cNvSpPr>
            <a:spLocks noGrp="1"/>
          </p:cNvSpPr>
          <p:nvPr>
            <p:ph type="sldNum" sz="quarter" idx="10"/>
          </p:nvPr>
        </p:nvSpPr>
        <p:spPr/>
        <p:txBody>
          <a:bodyPr/>
          <a:lstStyle>
            <a:lvl1pPr>
              <a:defRPr/>
            </a:lvl1pPr>
          </a:lstStyle>
          <a:p>
            <a:pPr>
              <a:defRPr/>
            </a:pPr>
            <a:fld id="{1B01D203-4A1F-4721-AB40-38811531F701}" type="slidenum">
              <a:rPr lang="en-US"/>
              <a:pPr>
                <a:defRPr/>
              </a:pPr>
              <a:t>‹#›</a:t>
            </a:fld>
            <a:endParaRPr lang="en-US" dirty="0"/>
          </a:p>
        </p:txBody>
      </p:sp>
    </p:spTree>
    <p:extLst>
      <p:ext uri="{BB962C8B-B14F-4D97-AF65-F5344CB8AC3E}">
        <p14:creationId xmlns:p14="http://schemas.microsoft.com/office/powerpoint/2010/main" val="3714571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680B-8996-4F16-8198-52E60A9C7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C4B41-6ED8-4F51-A072-4A2CB0698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2D3B5-AEE3-4DD0-B142-0FD3A6943A33}"/>
              </a:ext>
            </a:extLst>
          </p:cNvPr>
          <p:cNvSpPr>
            <a:spLocks noGrp="1"/>
          </p:cNvSpPr>
          <p:nvPr>
            <p:ph type="dt" sz="half" idx="10"/>
          </p:nvPr>
        </p:nvSpPr>
        <p:spPr/>
        <p:txBody>
          <a:bodyPr/>
          <a:lstStyle/>
          <a:p>
            <a:fld id="{E8081410-9AD5-4373-A8CD-697EB3CDC9E7}" type="datetimeFigureOut">
              <a:rPr lang="en-US" smtClean="0"/>
              <a:t>7/19/2022</a:t>
            </a:fld>
            <a:endParaRPr lang="en-US"/>
          </a:p>
        </p:txBody>
      </p:sp>
      <p:sp>
        <p:nvSpPr>
          <p:cNvPr id="5" name="Footer Placeholder 4">
            <a:extLst>
              <a:ext uri="{FF2B5EF4-FFF2-40B4-BE49-F238E27FC236}">
                <a16:creationId xmlns:a16="http://schemas.microsoft.com/office/drawing/2014/main" id="{A322C33E-C017-4DEA-88C9-DAC736D88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EDA6E-F6F6-44A8-A11A-7A5901B6BE3B}"/>
              </a:ext>
            </a:extLst>
          </p:cNvPr>
          <p:cNvSpPr>
            <a:spLocks noGrp="1"/>
          </p:cNvSpPr>
          <p:nvPr>
            <p:ph type="sldNum" sz="quarter" idx="12"/>
          </p:nvPr>
        </p:nvSpPr>
        <p:spPr/>
        <p:txBody>
          <a:bodyPr/>
          <a:lstStyle/>
          <a:p>
            <a:fld id="{A38DCA9C-C6F0-4D74-BCC8-9FD9C3554A1D}" type="slidenum">
              <a:rPr lang="en-US" smtClean="0"/>
              <a:t>‹#›</a:t>
            </a:fld>
            <a:endParaRPr lang="en-US"/>
          </a:p>
        </p:txBody>
      </p:sp>
    </p:spTree>
    <p:extLst>
      <p:ext uri="{BB962C8B-B14F-4D97-AF65-F5344CB8AC3E}">
        <p14:creationId xmlns:p14="http://schemas.microsoft.com/office/powerpoint/2010/main" val="23413467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366A8-0D14-4ABF-A1F8-0EE1D99573DF}"/>
              </a:ext>
            </a:extLst>
          </p:cNvPr>
          <p:cNvSpPr>
            <a:spLocks noGrp="1"/>
          </p:cNvSpPr>
          <p:nvPr>
            <p:ph type="dt" sz="half" idx="10"/>
          </p:nvPr>
        </p:nvSpPr>
        <p:spPr/>
        <p:txBody>
          <a:bodyPr/>
          <a:lstStyle/>
          <a:p>
            <a:fld id="{E8081410-9AD5-4373-A8CD-697EB3CDC9E7}" type="datetimeFigureOut">
              <a:rPr lang="en-US" smtClean="0"/>
              <a:t>7/19/2022</a:t>
            </a:fld>
            <a:endParaRPr lang="en-US"/>
          </a:p>
        </p:txBody>
      </p:sp>
      <p:sp>
        <p:nvSpPr>
          <p:cNvPr id="3" name="Footer Placeholder 2">
            <a:extLst>
              <a:ext uri="{FF2B5EF4-FFF2-40B4-BE49-F238E27FC236}">
                <a16:creationId xmlns:a16="http://schemas.microsoft.com/office/drawing/2014/main" id="{0897DDA3-A3DD-4C10-A572-C6B6F6340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46959D-4F27-458A-9D33-B8F7ED1C226D}"/>
              </a:ext>
            </a:extLst>
          </p:cNvPr>
          <p:cNvSpPr>
            <a:spLocks noGrp="1"/>
          </p:cNvSpPr>
          <p:nvPr>
            <p:ph type="sldNum" sz="quarter" idx="12"/>
          </p:nvPr>
        </p:nvSpPr>
        <p:spPr/>
        <p:txBody>
          <a:bodyPr/>
          <a:lstStyle/>
          <a:p>
            <a:fld id="{A38DCA9C-C6F0-4D74-BCC8-9FD9C3554A1D}" type="slidenum">
              <a:rPr lang="en-US" smtClean="0"/>
              <a:t>‹#›</a:t>
            </a:fld>
            <a:endParaRPr lang="en-US"/>
          </a:p>
        </p:txBody>
      </p:sp>
    </p:spTree>
    <p:extLst>
      <p:ext uri="{BB962C8B-B14F-4D97-AF65-F5344CB8AC3E}">
        <p14:creationId xmlns:p14="http://schemas.microsoft.com/office/powerpoint/2010/main" val="658925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063A-BEC3-4EA5-8BC3-42FA635B1CE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1F3E15-4A0A-4805-843E-785ED58F988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7D1EE4-F28F-4EED-8DE2-18284C61EB55}"/>
              </a:ext>
            </a:extLst>
          </p:cNvPr>
          <p:cNvSpPr>
            <a:spLocks noGrp="1"/>
          </p:cNvSpPr>
          <p:nvPr>
            <p:ph type="dt" sz="half" idx="10"/>
          </p:nvPr>
        </p:nvSpPr>
        <p:spPr/>
        <p:txBody>
          <a:bodyPr/>
          <a:lstStyle/>
          <a:p>
            <a:fld id="{E8081410-9AD5-4373-A8CD-697EB3CDC9E7}" type="datetimeFigureOut">
              <a:rPr lang="en-US" smtClean="0"/>
              <a:t>7/19/2022</a:t>
            </a:fld>
            <a:endParaRPr lang="en-US"/>
          </a:p>
        </p:txBody>
      </p:sp>
      <p:sp>
        <p:nvSpPr>
          <p:cNvPr id="5" name="Footer Placeholder 4">
            <a:extLst>
              <a:ext uri="{FF2B5EF4-FFF2-40B4-BE49-F238E27FC236}">
                <a16:creationId xmlns:a16="http://schemas.microsoft.com/office/drawing/2014/main" id="{01142BE1-7B2F-46BD-B25C-DFD09305A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6CACC-6E11-487C-842D-D94AAD882D69}"/>
              </a:ext>
            </a:extLst>
          </p:cNvPr>
          <p:cNvSpPr>
            <a:spLocks noGrp="1"/>
          </p:cNvSpPr>
          <p:nvPr>
            <p:ph type="sldNum" sz="quarter" idx="12"/>
          </p:nvPr>
        </p:nvSpPr>
        <p:spPr/>
        <p:txBody>
          <a:bodyPr/>
          <a:lstStyle/>
          <a:p>
            <a:fld id="{A38DCA9C-C6F0-4D74-BCC8-9FD9C3554A1D}" type="slidenum">
              <a:rPr lang="en-US" smtClean="0"/>
              <a:t>‹#›</a:t>
            </a:fld>
            <a:endParaRPr lang="en-US"/>
          </a:p>
        </p:txBody>
      </p:sp>
    </p:spTree>
    <p:extLst>
      <p:ext uri="{BB962C8B-B14F-4D97-AF65-F5344CB8AC3E}">
        <p14:creationId xmlns:p14="http://schemas.microsoft.com/office/powerpoint/2010/main" val="755823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18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541301"/>
            <a:ext cx="10972320" cy="609398"/>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600" y="3371561"/>
            <a:ext cx="10972320" cy="443198"/>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97611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cxnSp>
        <p:nvCxnSpPr>
          <p:cNvPr id="13" name="Straight Connector 12"/>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sz="quarter" idx="13"/>
          </p:nvPr>
        </p:nvSpPr>
        <p:spPr>
          <a:xfrm>
            <a:off x="1066800" y="1790344"/>
            <a:ext cx="10058400" cy="3824845"/>
          </a:xfrm>
          <a:prstGeom prst="rect">
            <a:avLst/>
          </a:prstGeom>
        </p:spPr>
        <p:txBody>
          <a:bodyPr/>
          <a:lstStyle>
            <a:lvl1pPr marL="228600" indent="-228600">
              <a:buClr>
                <a:schemeClr val="accent2"/>
              </a:buClr>
              <a:buFont typeface="Wingdings" panose="05000000000000000000" pitchFamily="2" charset="2"/>
              <a:buChar char="§"/>
              <a:defRPr sz="2600" b="0">
                <a:solidFill>
                  <a:schemeClr val="accent3"/>
                </a:solidFill>
              </a:defRPr>
            </a:lvl1pPr>
            <a:lvl2pPr marL="685800" indent="-228600">
              <a:buClr>
                <a:schemeClr val="tx1"/>
              </a:buClr>
              <a:buFont typeface="Wingdings" panose="05000000000000000000" pitchFamily="2" charset="2"/>
              <a:buChar char="§"/>
              <a:defRPr sz="1800">
                <a:solidFill>
                  <a:schemeClr val="tx1"/>
                </a:solidFill>
              </a:defRPr>
            </a:lvl2pPr>
            <a:lvl3pPr marL="1143000" indent="-228600">
              <a:buClr>
                <a:schemeClr val="accent2"/>
              </a:buClr>
              <a:buFont typeface="Arial" panose="020B0604020202020204" pitchFamily="34" charset="0"/>
              <a:buChar char="•"/>
              <a:defRPr sz="1400">
                <a:solidFill>
                  <a:schemeClr val="accent2"/>
                </a:solidFill>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p:txBody>
      </p:sp>
    </p:spTree>
    <p:extLst>
      <p:ext uri="{BB962C8B-B14F-4D97-AF65-F5344CB8AC3E}">
        <p14:creationId xmlns:p14="http://schemas.microsoft.com/office/powerpoint/2010/main" val="1548821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5357-C70D-F270-C1D4-92A2AF26E4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481288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5AB2-2351-DBCB-1A2A-8458C95376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1F121-D9E5-90FA-3C9D-F95CCDA3B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3F16D0-7A4B-5E7B-CD8E-3C1449558544}"/>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5" name="Footer Placeholder 4">
            <a:extLst>
              <a:ext uri="{FF2B5EF4-FFF2-40B4-BE49-F238E27FC236}">
                <a16:creationId xmlns:a16="http://schemas.microsoft.com/office/drawing/2014/main" id="{42532636-F98F-C9F9-4BE2-8361D2691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8AB69-F579-22EE-48C0-90443CDF091B}"/>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3742978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1F14-8FAA-F901-C14A-B8A670772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F83E3-2098-5206-997B-FBA02F96A6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5F44C-91FE-5B11-434A-86897D07F651}"/>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5" name="Footer Placeholder 4">
            <a:extLst>
              <a:ext uri="{FF2B5EF4-FFF2-40B4-BE49-F238E27FC236}">
                <a16:creationId xmlns:a16="http://schemas.microsoft.com/office/drawing/2014/main" id="{7712E234-1CCD-10B7-B154-7743F90C0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45436-33DF-4D55-F958-D3DB4DCBD31D}"/>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1474188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A747-3D42-59AA-4F1A-DE3ADF6C0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2F3AD6-8F8E-532A-4697-6DFAF2932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9D4F7-D3DC-0862-CD73-27FF3D1D8AAE}"/>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5" name="Footer Placeholder 4">
            <a:extLst>
              <a:ext uri="{FF2B5EF4-FFF2-40B4-BE49-F238E27FC236}">
                <a16:creationId xmlns:a16="http://schemas.microsoft.com/office/drawing/2014/main" id="{9E7A4CA3-F9D0-305C-8AF1-0CBF5A7B6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10524-6960-9F3D-C1F8-3033AB4685F5}"/>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3933352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8AAB-A398-672B-6CC5-52E3BC5BB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BB6A4-F25A-480D-AB10-53B431AC1A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414C6B-A1BD-FC0A-00A5-9B5F1DCBEB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AAA9D2-BFCA-3428-B9E2-8C53896EF187}"/>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6" name="Footer Placeholder 5">
            <a:extLst>
              <a:ext uri="{FF2B5EF4-FFF2-40B4-BE49-F238E27FC236}">
                <a16:creationId xmlns:a16="http://schemas.microsoft.com/office/drawing/2014/main" id="{62625447-C532-728F-D56D-3DE777B97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A6159-A52E-4E20-CFD9-0608F1D5C510}"/>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2532031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6D98-B3D4-2A61-961C-75DD54D5A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B86E16-D4E5-1FEB-031F-698D413B4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53EF54-04C2-9388-2B60-055BEE104C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7DA86-4441-2ED9-1A88-F4CA42A0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91F9D7-3C7B-AF5F-B23B-DEFBCF6866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6721B-CED8-B2A1-BFF5-D49F7E739399}"/>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8" name="Footer Placeholder 7">
            <a:extLst>
              <a:ext uri="{FF2B5EF4-FFF2-40B4-BE49-F238E27FC236}">
                <a16:creationId xmlns:a16="http://schemas.microsoft.com/office/drawing/2014/main" id="{81103640-D580-E348-A7ED-86C3275E9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FC341D-F839-1F2B-C84B-38E1C5435B66}"/>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3866424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DC00-C88E-D0C0-A1AB-769C2E2C5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367F7D-AFAF-55B0-CA89-0ACFFA02B6AF}"/>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4" name="Footer Placeholder 3">
            <a:extLst>
              <a:ext uri="{FF2B5EF4-FFF2-40B4-BE49-F238E27FC236}">
                <a16:creationId xmlns:a16="http://schemas.microsoft.com/office/drawing/2014/main" id="{DD4EEB12-4F67-3CAF-5A2C-CB50166E54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C4AF03-DE4D-E588-4034-7C00E713154B}"/>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3477550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8CA67-3D23-D5AC-D6BE-0E772F9A5BA5}"/>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3" name="Footer Placeholder 2">
            <a:extLst>
              <a:ext uri="{FF2B5EF4-FFF2-40B4-BE49-F238E27FC236}">
                <a16:creationId xmlns:a16="http://schemas.microsoft.com/office/drawing/2014/main" id="{83AE2A6B-3112-B36A-5699-32C37F8367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99DC8B-CD3E-60CF-CDB2-B242ACC3D8A0}"/>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28168784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72FB-C20A-3249-6E28-585F4B2954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683DAD-CB81-71D8-4B16-97A3C9199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2762CD-9FC0-C6E3-3504-C6429B744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E7C21-9953-7110-5E0E-5E727B793309}"/>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6" name="Footer Placeholder 5">
            <a:extLst>
              <a:ext uri="{FF2B5EF4-FFF2-40B4-BE49-F238E27FC236}">
                <a16:creationId xmlns:a16="http://schemas.microsoft.com/office/drawing/2014/main" id="{AE4B620A-45C8-2FF4-39C6-5888663CD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E1A20A-2A54-DB57-6F99-C3871BA9338E}"/>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2675868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C891-3711-DB8F-4D49-56610305D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F3D1D2-6C43-84A7-B609-ADBA900C6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67F829-C2DC-2783-7EAC-58CD6D2DC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8B965-F111-D349-4E86-51F7CF12ED81}"/>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6" name="Footer Placeholder 5">
            <a:extLst>
              <a:ext uri="{FF2B5EF4-FFF2-40B4-BE49-F238E27FC236}">
                <a16:creationId xmlns:a16="http://schemas.microsoft.com/office/drawing/2014/main" id="{026AE51E-2822-2CC1-2D10-0F931977B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DAE94-D3C0-25C5-9529-BEF03F494EAC}"/>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330604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0" name="Rounded Rectangle 29"/>
          <p:cNvSpPr/>
          <p:nvPr userDrawn="1"/>
        </p:nvSpPr>
        <p:spPr>
          <a:xfrm>
            <a:off x="725510"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9" name="Text Placeholder 10"/>
          <p:cNvSpPr>
            <a:spLocks noGrp="1"/>
          </p:cNvSpPr>
          <p:nvPr>
            <p:ph type="body" sz="quarter" idx="29"/>
          </p:nvPr>
        </p:nvSpPr>
        <p:spPr>
          <a:xfrm>
            <a:off x="725511"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10" name="Text Placeholder 10"/>
          <p:cNvSpPr>
            <a:spLocks noGrp="1"/>
          </p:cNvSpPr>
          <p:nvPr>
            <p:ph type="body" sz="quarter" idx="30"/>
          </p:nvPr>
        </p:nvSpPr>
        <p:spPr>
          <a:xfrm>
            <a:off x="725510"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2" name="Text Placeholder 10"/>
          <p:cNvSpPr>
            <a:spLocks noGrp="1"/>
          </p:cNvSpPr>
          <p:nvPr>
            <p:ph type="body" sz="quarter" idx="32"/>
          </p:nvPr>
        </p:nvSpPr>
        <p:spPr>
          <a:xfrm>
            <a:off x="4481848"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14" name="Text Placeholder 10"/>
          <p:cNvSpPr>
            <a:spLocks noGrp="1"/>
          </p:cNvSpPr>
          <p:nvPr>
            <p:ph type="body" sz="quarter" idx="34"/>
          </p:nvPr>
        </p:nvSpPr>
        <p:spPr>
          <a:xfrm>
            <a:off x="8238185" y="3704752"/>
            <a:ext cx="3228305" cy="2000591"/>
          </a:xfrm>
          <a:prstGeom prst="rect">
            <a:avLst/>
          </a:prstGeom>
        </p:spPr>
        <p:txBody>
          <a:bodyPr/>
          <a:lstStyle>
            <a:lvl1pPr marL="0" indent="0" algn="ctr">
              <a:buFontTx/>
              <a:buNone/>
              <a:defRPr sz="1400" b="0" spc="0" baseline="0">
                <a:solidFill>
                  <a:schemeClr val="accent3"/>
                </a:solidFill>
                <a:effectLst/>
                <a:latin typeface="+mn-lt"/>
              </a:defRPr>
            </a:lvl1pPr>
          </a:lstStyle>
          <a:p>
            <a:pPr lvl="0"/>
            <a:endParaRPr lang="en-US"/>
          </a:p>
        </p:txBody>
      </p:sp>
      <p:sp>
        <p:nvSpPr>
          <p:cNvPr id="21" name="Rounded Rectangle 20"/>
          <p:cNvSpPr/>
          <p:nvPr userDrawn="1"/>
        </p:nvSpPr>
        <p:spPr>
          <a:xfrm>
            <a:off x="725510"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27264" b="30382"/>
          <a:stretch/>
        </p:blipFill>
        <p:spPr>
          <a:xfrm>
            <a:off x="1653862" y="3044430"/>
            <a:ext cx="1371600" cy="449249"/>
          </a:xfrm>
          <a:prstGeom prst="rect">
            <a:avLst/>
          </a:prstGeom>
        </p:spPr>
      </p:pic>
      <p:sp>
        <p:nvSpPr>
          <p:cNvPr id="25" name="Rounded Rectangle 24"/>
          <p:cNvSpPr/>
          <p:nvPr userDrawn="1"/>
        </p:nvSpPr>
        <p:spPr>
          <a:xfrm>
            <a:off x="4481848"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3475" y="3092909"/>
            <a:ext cx="1025051" cy="352290"/>
          </a:xfrm>
          <a:prstGeom prst="rect">
            <a:avLst/>
          </a:prstGeom>
        </p:spPr>
      </p:pic>
      <p:sp>
        <p:nvSpPr>
          <p:cNvPr id="27" name="Rounded Rectangle 26"/>
          <p:cNvSpPr/>
          <p:nvPr userDrawn="1"/>
        </p:nvSpPr>
        <p:spPr>
          <a:xfrm>
            <a:off x="8238185" y="2985719"/>
            <a:ext cx="3228304" cy="566671"/>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5864" y="3045707"/>
            <a:ext cx="952947" cy="446694"/>
          </a:xfrm>
          <a:prstGeom prst="rect">
            <a:avLst/>
          </a:prstGeom>
        </p:spPr>
      </p:pic>
      <p:sp>
        <p:nvSpPr>
          <p:cNvPr id="29" name="Text Placeholder 10"/>
          <p:cNvSpPr>
            <a:spLocks noGrp="1"/>
          </p:cNvSpPr>
          <p:nvPr>
            <p:ph type="body" sz="quarter" idx="35"/>
          </p:nvPr>
        </p:nvSpPr>
        <p:spPr>
          <a:xfrm>
            <a:off x="725510" y="1178531"/>
            <a:ext cx="10740979" cy="276782"/>
          </a:xfrm>
          <a:prstGeom prst="rect">
            <a:avLst/>
          </a:prstGeom>
        </p:spPr>
        <p:txBody>
          <a:bodyPr/>
          <a:lstStyle>
            <a:lvl1pPr marL="0" indent="0" algn="ctr">
              <a:buFontTx/>
              <a:buNone/>
              <a:defRPr sz="1600" b="0" spc="0" baseline="0">
                <a:solidFill>
                  <a:schemeClr val="accent3"/>
                </a:solidFill>
                <a:effectLst/>
                <a:latin typeface="+mn-lt"/>
              </a:defRPr>
            </a:lvl1pPr>
          </a:lstStyle>
          <a:p>
            <a:pPr lvl="0"/>
            <a:endParaRPr lang="en-US"/>
          </a:p>
        </p:txBody>
      </p:sp>
      <p:sp>
        <p:nvSpPr>
          <p:cNvPr id="31" name="Rounded Rectangle 30"/>
          <p:cNvSpPr/>
          <p:nvPr userDrawn="1"/>
        </p:nvSpPr>
        <p:spPr>
          <a:xfrm>
            <a:off x="4481848"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0"/>
          <p:cNvSpPr>
            <a:spLocks noGrp="1"/>
          </p:cNvSpPr>
          <p:nvPr>
            <p:ph type="body" sz="quarter" idx="36"/>
          </p:nvPr>
        </p:nvSpPr>
        <p:spPr>
          <a:xfrm>
            <a:off x="4481849"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sp>
        <p:nvSpPr>
          <p:cNvPr id="33" name="Rounded Rectangle 32"/>
          <p:cNvSpPr/>
          <p:nvPr userDrawn="1"/>
        </p:nvSpPr>
        <p:spPr>
          <a:xfrm>
            <a:off x="8238186" y="2047944"/>
            <a:ext cx="3228304" cy="779073"/>
          </a:xfrm>
          <a:prstGeom prst="round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0"/>
          <p:cNvSpPr>
            <a:spLocks noGrp="1"/>
          </p:cNvSpPr>
          <p:nvPr>
            <p:ph type="body" sz="quarter" idx="37"/>
          </p:nvPr>
        </p:nvSpPr>
        <p:spPr>
          <a:xfrm>
            <a:off x="8238187" y="2051114"/>
            <a:ext cx="3228304" cy="772733"/>
          </a:xfrm>
          <a:prstGeom prst="rect">
            <a:avLst/>
          </a:prstGeom>
        </p:spPr>
        <p:txBody>
          <a:bodyPr anchor="ctr" anchorCtr="0"/>
          <a:lstStyle>
            <a:lvl1pPr marL="0" indent="0" algn="ctr">
              <a:buFontTx/>
              <a:buNone/>
              <a:defRPr sz="1200" b="1" spc="0" baseline="0">
                <a:solidFill>
                  <a:schemeClr val="bg1"/>
                </a:solidFill>
                <a:effectLst/>
                <a:latin typeface="+mj-lt"/>
              </a:defRPr>
            </a:lvl1pPr>
          </a:lstStyle>
          <a:p>
            <a:pPr lvl="0"/>
            <a:endParaRPr lang="en-US"/>
          </a:p>
        </p:txBody>
      </p:sp>
      <p:cxnSp>
        <p:nvCxnSpPr>
          <p:cNvPr id="36" name="Straight Connector 35"/>
          <p:cNvCxnSpPr/>
          <p:nvPr userDrawn="1"/>
        </p:nvCxnSpPr>
        <p:spPr>
          <a:xfrm>
            <a:off x="0" y="243748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3189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77ED-32F2-4E2E-F17A-85C5A58855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B7770-B33C-E6C5-6464-638C7F2C3A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6FC50-D1E0-AA62-F1B4-F821A12FD8BD}"/>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5" name="Footer Placeholder 4">
            <a:extLst>
              <a:ext uri="{FF2B5EF4-FFF2-40B4-BE49-F238E27FC236}">
                <a16:creationId xmlns:a16="http://schemas.microsoft.com/office/drawing/2014/main" id="{1FFEEB77-260A-9CD7-9B56-686ABE41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3A5EB-600A-3086-2AF2-6CA25B906FC2}"/>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4152700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F90EB9-400F-7E4C-5991-718DE34D63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A55ED-B873-A7DA-5694-E6E83203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4499B-11C2-4152-AED9-9A3F61169D3E}"/>
              </a:ext>
            </a:extLst>
          </p:cNvPr>
          <p:cNvSpPr>
            <a:spLocks noGrp="1"/>
          </p:cNvSpPr>
          <p:nvPr>
            <p:ph type="dt" sz="half" idx="10"/>
          </p:nvPr>
        </p:nvSpPr>
        <p:spPr/>
        <p:txBody>
          <a:bodyPr/>
          <a:lstStyle/>
          <a:p>
            <a:fld id="{D2E26ECB-DCE7-4725-BA46-6781713FA7CE}" type="datetimeFigureOut">
              <a:rPr lang="en-US" smtClean="0"/>
              <a:t>7/19/2022</a:t>
            </a:fld>
            <a:endParaRPr lang="en-US"/>
          </a:p>
        </p:txBody>
      </p:sp>
      <p:sp>
        <p:nvSpPr>
          <p:cNvPr id="5" name="Footer Placeholder 4">
            <a:extLst>
              <a:ext uri="{FF2B5EF4-FFF2-40B4-BE49-F238E27FC236}">
                <a16:creationId xmlns:a16="http://schemas.microsoft.com/office/drawing/2014/main" id="{EC53E760-38C8-CDF6-6FF2-770C42105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90A8C-F99C-569F-CD4B-DED41D677359}"/>
              </a:ext>
            </a:extLst>
          </p:cNvPr>
          <p:cNvSpPr>
            <a:spLocks noGrp="1"/>
          </p:cNvSpPr>
          <p:nvPr>
            <p:ph type="sldNum" sz="quarter" idx="12"/>
          </p:nvPr>
        </p:nvSpPr>
        <p:spPr/>
        <p:txBody>
          <a:bodyPr/>
          <a:lstStyle/>
          <a:p>
            <a:fld id="{56A45B20-082F-4326-AEAC-E4A754D76368}" type="slidenum">
              <a:rPr lang="en-US" smtClean="0"/>
              <a:t>‹#›</a:t>
            </a:fld>
            <a:endParaRPr lang="en-US"/>
          </a:p>
        </p:txBody>
      </p:sp>
    </p:spTree>
    <p:extLst>
      <p:ext uri="{BB962C8B-B14F-4D97-AF65-F5344CB8AC3E}">
        <p14:creationId xmlns:p14="http://schemas.microsoft.com/office/powerpoint/2010/main" val="238091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0" y="1636336"/>
            <a:ext cx="12192001" cy="251066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0"/>
          <p:cNvSpPr>
            <a:spLocks noGrp="1"/>
          </p:cNvSpPr>
          <p:nvPr>
            <p:ph type="body" sz="quarter" idx="11" hasCustomPrompt="1"/>
          </p:nvPr>
        </p:nvSpPr>
        <p:spPr>
          <a:xfrm>
            <a:off x="725510" y="525731"/>
            <a:ext cx="10740980" cy="500438"/>
          </a:xfrm>
          <a:prstGeom prst="rect">
            <a:avLst/>
          </a:prstGeom>
        </p:spPr>
        <p:txBody>
          <a:bodyPr/>
          <a:lstStyle>
            <a:lvl1pPr marL="0" indent="0" algn="ctr">
              <a:buFontTx/>
              <a:buNone/>
              <a:defRPr sz="3600" b="1" spc="0" baseline="0">
                <a:solidFill>
                  <a:schemeClr val="accent3"/>
                </a:solidFill>
                <a:effectLst/>
                <a:latin typeface="+mj-lt"/>
              </a:defRPr>
            </a:lvl1pPr>
          </a:lstStyle>
          <a:p>
            <a:pPr lvl="0"/>
            <a:r>
              <a:rPr lang="en-US"/>
              <a:t>Slide Title Goes Here!</a:t>
            </a:r>
          </a:p>
        </p:txBody>
      </p:sp>
      <p:sp>
        <p:nvSpPr>
          <p:cNvPr id="4" name="Text Placeholder 21"/>
          <p:cNvSpPr>
            <a:spLocks noGrp="1"/>
          </p:cNvSpPr>
          <p:nvPr>
            <p:ph type="body" sz="quarter" idx="16"/>
          </p:nvPr>
        </p:nvSpPr>
        <p:spPr>
          <a:xfrm>
            <a:off x="725510"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sp>
        <p:nvSpPr>
          <p:cNvPr id="5" name="Text Placeholder 21"/>
          <p:cNvSpPr>
            <a:spLocks noGrp="1"/>
          </p:cNvSpPr>
          <p:nvPr>
            <p:ph type="body" sz="quarter" idx="17"/>
          </p:nvPr>
        </p:nvSpPr>
        <p:spPr>
          <a:xfrm>
            <a:off x="6435144" y="1892404"/>
            <a:ext cx="5031346" cy="1998524"/>
          </a:xfrm>
          <a:prstGeom prst="rect">
            <a:avLst/>
          </a:prstGeom>
        </p:spPr>
        <p:txBody>
          <a:bodyPr anchor="t" anchorCtr="0">
            <a:noAutofit/>
          </a:bodyPr>
          <a:lstStyle>
            <a:lvl1pPr marL="285750" indent="-285750" algn="l">
              <a:spcBef>
                <a:spcPts val="500"/>
              </a:spcBef>
              <a:buClr>
                <a:schemeClr val="bg1"/>
              </a:buClr>
              <a:buFont typeface="Wingdings" panose="05000000000000000000" pitchFamily="2" charset="2"/>
              <a:buChar char="§"/>
              <a:defRPr sz="1400" b="1" spc="0" baseline="0">
                <a:solidFill>
                  <a:schemeClr val="bg1"/>
                </a:solidFill>
                <a:effectLst/>
                <a:latin typeface="+mn-lt"/>
                <a:ea typeface="Adobe Fan Heiti Std B" panose="020B0700000000000000" pitchFamily="34" charset="-128"/>
              </a:defRPr>
            </a:lvl1pPr>
          </a:lstStyle>
          <a:p>
            <a:pPr lvl="0"/>
            <a:endParaRPr lang="en-US" dirty="0"/>
          </a:p>
        </p:txBody>
      </p:sp>
      <p:cxnSp>
        <p:nvCxnSpPr>
          <p:cNvPr id="28" name="Straight Connector 27"/>
          <p:cNvCxnSpPr/>
          <p:nvPr userDrawn="1"/>
        </p:nvCxnSpPr>
        <p:spPr>
          <a:xfrm>
            <a:off x="725510" y="1116322"/>
            <a:ext cx="107173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2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theme" Target="../theme/theme2.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3.xml"/><Relationship Id="rId1"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4.xml"/><Relationship Id="rId1"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5.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5668222" cy="6858000"/>
          </a:xfrm>
          <a:prstGeom prst="rect">
            <a:avLst/>
          </a:prstGeom>
        </p:spPr>
      </p:pic>
      <p:sp>
        <p:nvSpPr>
          <p:cNvPr id="10" name="Oval 9"/>
          <p:cNvSpPr/>
          <p:nvPr userDrawn="1"/>
        </p:nvSpPr>
        <p:spPr>
          <a:xfrm rot="5400000">
            <a:off x="11448452" y="6210075"/>
            <a:ext cx="411480" cy="411343"/>
          </a:xfrm>
          <a:prstGeom prst="ellipse">
            <a:avLst/>
          </a:prstGeom>
          <a:solidFill>
            <a:schemeClr val="accent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1431583" y="6273863"/>
            <a:ext cx="448377" cy="276999"/>
          </a:xfrm>
          <a:prstGeom prst="rect">
            <a:avLst/>
          </a:prstGeom>
          <a:noFill/>
        </p:spPr>
        <p:txBody>
          <a:bodyPr wrap="square" rtlCol="0">
            <a:spAutoFit/>
          </a:bodyPr>
          <a:lstStyle/>
          <a:p>
            <a:pPr algn="ctr"/>
            <a:fld id="{AE8033AA-08D2-4C77-8EDA-8A70CC40457B}" type="slidenum">
              <a:rPr lang="en-US" sz="1200" b="0" smtClean="0">
                <a:solidFill>
                  <a:schemeClr val="bg1"/>
                </a:solidFill>
                <a:latin typeface="+mn-lt"/>
              </a:rPr>
              <a:pPr algn="ctr"/>
              <a:t>‹#›</a:t>
            </a:fld>
            <a:endParaRPr lang="en-US" sz="1200" b="0" dirty="0">
              <a:solidFill>
                <a:schemeClr val="bg1"/>
              </a:solidFill>
              <a:latin typeface="+mn-lt"/>
            </a:endParaRPr>
          </a:p>
        </p:txBody>
      </p:sp>
      <p:sp>
        <p:nvSpPr>
          <p:cNvPr id="2" name="Rectangle 1"/>
          <p:cNvSpPr/>
          <p:nvPr userDrawn="1"/>
        </p:nvSpPr>
        <p:spPr>
          <a:xfrm>
            <a:off x="8443558" y="6541151"/>
            <a:ext cx="3118274" cy="200055"/>
          </a:xfrm>
          <a:prstGeom prst="rect">
            <a:avLst/>
          </a:prstGeom>
          <a:noFill/>
        </p:spPr>
        <p:txBody>
          <a:bodyPr wrap="square">
            <a:spAutoFit/>
          </a:bodyPr>
          <a:lstStyle/>
          <a:p>
            <a:pPr algn="r"/>
            <a:r>
              <a:rPr lang="en-US" sz="700" b="0" i="0" dirty="0">
                <a:solidFill>
                  <a:schemeClr val="bg2">
                    <a:lumMod val="25000"/>
                  </a:schemeClr>
                </a:solidFill>
                <a:effectLst/>
                <a:latin typeface="PT Sans"/>
              </a:rPr>
              <a:t>Copyright © 2021 International Association for Indigenous Aging - IA</a:t>
            </a:r>
            <a:r>
              <a:rPr lang="en-US" sz="700" b="0" i="0" baseline="30000" dirty="0">
                <a:solidFill>
                  <a:schemeClr val="bg2">
                    <a:lumMod val="25000"/>
                  </a:schemeClr>
                </a:solidFill>
                <a:effectLst/>
                <a:latin typeface="PT Sans"/>
              </a:rPr>
              <a:t>2</a:t>
            </a:r>
            <a:endParaRPr lang="en-US" sz="700" dirty="0">
              <a:solidFill>
                <a:schemeClr val="bg2">
                  <a:lumMod val="25000"/>
                </a:schemeClr>
              </a:solidFill>
            </a:endParaRPr>
          </a:p>
        </p:txBody>
      </p:sp>
    </p:spTree>
    <p:extLst>
      <p:ext uri="{BB962C8B-B14F-4D97-AF65-F5344CB8AC3E}">
        <p14:creationId xmlns:p14="http://schemas.microsoft.com/office/powerpoint/2010/main" val="2640665691"/>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665" r:id="rId3"/>
    <p:sldLayoutId id="2147483671" r:id="rId4"/>
    <p:sldLayoutId id="2147483674" r:id="rId5"/>
    <p:sldLayoutId id="2147483673" r:id="rId6"/>
    <p:sldLayoutId id="2147483672" r:id="rId7"/>
    <p:sldLayoutId id="2147483663" r:id="rId8"/>
    <p:sldLayoutId id="2147483662" r:id="rId9"/>
    <p:sldLayoutId id="2147483705" r:id="rId10"/>
    <p:sldLayoutId id="2147483661" r:id="rId11"/>
    <p:sldLayoutId id="2147483659" r:id="rId12"/>
    <p:sldLayoutId id="2147483660" r:id="rId13"/>
    <p:sldLayoutId id="2147483706" r:id="rId14"/>
    <p:sldLayoutId id="2147483707" r:id="rId15"/>
    <p:sldLayoutId id="2147483708" r:id="rId16"/>
    <p:sldLayoutId id="2147483709" r:id="rId17"/>
    <p:sldLayoutId id="2147483704" r:id="rId18"/>
    <p:sldLayoutId id="2147483714" r:id="rId19"/>
    <p:sldLayoutId id="214748373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4637481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649" r:id="rId14"/>
    <p:sldLayoutId id="2147483650" r:id="rId15"/>
    <p:sldLayoutId id="2147483675" r:id="rId16"/>
    <p:sldLayoutId id="2147483651" r:id="rId17"/>
    <p:sldLayoutId id="2147483652" r:id="rId18"/>
    <p:sldLayoutId id="2147483655" r:id="rId19"/>
    <p:sldLayoutId id="2147483667" r:id="rId20"/>
    <p:sldLayoutId id="2147483669" r:id="rId21"/>
    <p:sldLayoutId id="2147483653" r:id="rId22"/>
    <p:sldLayoutId id="2147483666" r:id="rId23"/>
    <p:sldLayoutId id="2147483668" r:id="rId24"/>
    <p:sldLayoutId id="2147483656"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748B1-9596-8449-B338-531349393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489663-76F3-DF47-B52B-68527F90F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ECDDB-0E48-B74A-B739-263282409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BA8F4-104B-B04C-8803-340E7A77EABF}" type="datetimeFigureOut">
              <a:rPr lang="en-US" smtClean="0"/>
              <a:t>7/19/2022</a:t>
            </a:fld>
            <a:endParaRPr lang="en-US"/>
          </a:p>
        </p:txBody>
      </p:sp>
      <p:sp>
        <p:nvSpPr>
          <p:cNvPr id="5" name="Footer Placeholder 4">
            <a:extLst>
              <a:ext uri="{FF2B5EF4-FFF2-40B4-BE49-F238E27FC236}">
                <a16:creationId xmlns:a16="http://schemas.microsoft.com/office/drawing/2014/main" id="{56FF3031-67B8-FF4B-A34D-790176332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E33DC7-2DBA-B641-89CA-FA911EE74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6E005-435B-3F4A-AB07-AF5D6BC4DCC4}" type="slidenum">
              <a:rPr lang="en-US" smtClean="0"/>
              <a:t>‹#›</a:t>
            </a:fld>
            <a:endParaRPr lang="en-US"/>
          </a:p>
        </p:txBody>
      </p:sp>
      <p:pic>
        <p:nvPicPr>
          <p:cNvPr id="8" name="Picture 7">
            <a:extLst>
              <a:ext uri="{FF2B5EF4-FFF2-40B4-BE49-F238E27FC236}">
                <a16:creationId xmlns:a16="http://schemas.microsoft.com/office/drawing/2014/main" id="{D102E77A-23BB-894A-ABAF-6297772C22F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565580"/>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19010F-5DBB-3745-8C60-22BB7B547F5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4519496"/>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0"/>
            <a:ext cx="5668222" cy="6858000"/>
          </a:xfrm>
          <a:prstGeom prst="rect">
            <a:avLst/>
          </a:prstGeom>
        </p:spPr>
      </p:pic>
      <p:sp>
        <p:nvSpPr>
          <p:cNvPr id="10" name="Oval 9"/>
          <p:cNvSpPr/>
          <p:nvPr userDrawn="1"/>
        </p:nvSpPr>
        <p:spPr>
          <a:xfrm rot="5400000">
            <a:off x="11448452" y="6210075"/>
            <a:ext cx="411480" cy="411343"/>
          </a:xfrm>
          <a:prstGeom prst="ellipse">
            <a:avLst/>
          </a:prstGeom>
          <a:solidFill>
            <a:schemeClr val="accent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11431583" y="6273863"/>
            <a:ext cx="448377" cy="276999"/>
          </a:xfrm>
          <a:prstGeom prst="rect">
            <a:avLst/>
          </a:prstGeom>
          <a:noFill/>
        </p:spPr>
        <p:txBody>
          <a:bodyPr wrap="square" rtlCol="0">
            <a:spAutoFit/>
          </a:bodyPr>
          <a:lstStyle/>
          <a:p>
            <a:pPr algn="ctr"/>
            <a:fld id="{AE8033AA-08D2-4C77-8EDA-8A70CC40457B}" type="slidenum">
              <a:rPr lang="en-US" sz="1200" b="0" smtClean="0">
                <a:solidFill>
                  <a:schemeClr val="bg1"/>
                </a:solidFill>
                <a:latin typeface="+mn-lt"/>
              </a:rPr>
              <a:pPr algn="ctr"/>
              <a:t>‹#›</a:t>
            </a:fld>
            <a:endParaRPr lang="en-US" sz="1200" b="0" dirty="0">
              <a:solidFill>
                <a:schemeClr val="bg1"/>
              </a:solidFill>
              <a:latin typeface="+mn-lt"/>
            </a:endParaRPr>
          </a:p>
        </p:txBody>
      </p:sp>
      <p:sp>
        <p:nvSpPr>
          <p:cNvPr id="2" name="Rectangle 1"/>
          <p:cNvSpPr/>
          <p:nvPr userDrawn="1"/>
        </p:nvSpPr>
        <p:spPr>
          <a:xfrm>
            <a:off x="8443558" y="6541151"/>
            <a:ext cx="3118274" cy="200055"/>
          </a:xfrm>
          <a:prstGeom prst="rect">
            <a:avLst/>
          </a:prstGeom>
          <a:noFill/>
        </p:spPr>
        <p:txBody>
          <a:bodyPr wrap="square">
            <a:spAutoFit/>
          </a:bodyPr>
          <a:lstStyle/>
          <a:p>
            <a:pPr algn="r"/>
            <a:r>
              <a:rPr lang="en-US" sz="700" b="0" i="0" dirty="0">
                <a:solidFill>
                  <a:schemeClr val="bg2">
                    <a:lumMod val="25000"/>
                  </a:schemeClr>
                </a:solidFill>
                <a:effectLst/>
                <a:latin typeface="PT Sans"/>
              </a:rPr>
              <a:t>Copyright © 2021 International Association for Indigenous Aging - IA</a:t>
            </a:r>
            <a:r>
              <a:rPr lang="en-US" sz="700" b="0" i="0" baseline="30000" dirty="0">
                <a:solidFill>
                  <a:schemeClr val="bg2">
                    <a:lumMod val="25000"/>
                  </a:schemeClr>
                </a:solidFill>
                <a:effectLst/>
                <a:latin typeface="PT Sans"/>
              </a:rPr>
              <a:t>2</a:t>
            </a:r>
            <a:endParaRPr lang="en-US" sz="700" dirty="0">
              <a:solidFill>
                <a:schemeClr val="bg2">
                  <a:lumMod val="25000"/>
                </a:schemeClr>
              </a:solidFill>
            </a:endParaRPr>
          </a:p>
        </p:txBody>
      </p:sp>
    </p:spTree>
    <p:extLst>
      <p:ext uri="{BB962C8B-B14F-4D97-AF65-F5344CB8AC3E}">
        <p14:creationId xmlns:p14="http://schemas.microsoft.com/office/powerpoint/2010/main" val="245902012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5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5842-EFF6-4115-D56A-A9951AD99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4D1C65-46AB-2F27-FFA6-F74412071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E9D6E-F9F0-1B06-7A5C-7C3B626BD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26ECB-DCE7-4725-BA46-6781713FA7CE}" type="datetimeFigureOut">
              <a:rPr lang="en-US" smtClean="0"/>
              <a:t>7/19/2022</a:t>
            </a:fld>
            <a:endParaRPr lang="en-US"/>
          </a:p>
        </p:txBody>
      </p:sp>
      <p:sp>
        <p:nvSpPr>
          <p:cNvPr id="5" name="Footer Placeholder 4">
            <a:extLst>
              <a:ext uri="{FF2B5EF4-FFF2-40B4-BE49-F238E27FC236}">
                <a16:creationId xmlns:a16="http://schemas.microsoft.com/office/drawing/2014/main" id="{393BFC42-0DB8-3C11-891B-4E458E1FD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1FB96-9261-C7CC-CF1C-D395F6C442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45B20-082F-4326-AEAC-E4A754D76368}" type="slidenum">
              <a:rPr lang="en-US" smtClean="0"/>
              <a:t>‹#›</a:t>
            </a:fld>
            <a:endParaRPr lang="en-US"/>
          </a:p>
        </p:txBody>
      </p:sp>
    </p:spTree>
    <p:extLst>
      <p:ext uri="{BB962C8B-B14F-4D97-AF65-F5344CB8AC3E}">
        <p14:creationId xmlns:p14="http://schemas.microsoft.com/office/powerpoint/2010/main" val="14341310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9.xml"/><Relationship Id="rId5" Type="http://schemas.openxmlformats.org/officeDocument/2006/relationships/image" Target="../media/image29.pn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hyperlink" Target="http://www.pngall.com/magnifying-glass-png" TargetMode="External"/><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hyperlink" Target="https://creativecommons.org/licenses/by-nc/3.0/" TargetMode="External"/><Relationship Id="rId9" Type="http://schemas.microsoft.com/office/2007/relationships/diagramDrawing" Target="../diagrams/drawing3.xml"/><Relationship Id="rId14"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5291138" y="2309813"/>
            <a:ext cx="6172200" cy="1857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ADPI Grant Evaluation: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Marrying Indigenous Evaluation &amp; 3</a:t>
            </a:r>
            <a:r>
              <a:rPr kumimoji="0" lang="en-US" altLang="en-US" sz="4400" b="0" i="0" u="none" strike="noStrike" kern="1200" cap="none" spc="0" normalizeH="0" baseline="30000" noProof="0" dirty="0">
                <a:ln>
                  <a:noFill/>
                </a:ln>
                <a:solidFill>
                  <a:schemeClr val="bg1"/>
                </a:solidFill>
                <a:effectLst/>
                <a:uLnTx/>
                <a:uFillTx/>
                <a:latin typeface="Calibri" panose="020F0502020204030204" pitchFamily="34" charset="0"/>
                <a:ea typeface="+mn-ea"/>
                <a:cs typeface="Calibri" panose="020F0502020204030204" pitchFamily="34" charset="0"/>
              </a:rPr>
              <a:t>rd</a:t>
            </a:r>
            <a:r>
              <a:rPr kumimoji="0" lang="en-US" altLang="en-US" sz="4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Party Western Approaches</a:t>
            </a:r>
            <a:r>
              <a:rPr kumimoji="0" lang="en-US" altLang="en-US" sz="4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a:t>
            </a:r>
            <a:endParaRPr kumimoji="0" lang="en-US" sz="4400" b="0" i="0" u="none" strike="noStrike" kern="1200" cap="none" spc="0" normalizeH="0" baseline="0" noProof="0" dirty="0">
              <a:ln>
                <a:noFill/>
              </a:ln>
              <a:solidFill>
                <a:schemeClr val="bg1"/>
              </a:solidFill>
              <a:effectLst/>
              <a:uLnTx/>
              <a:uFillTx/>
              <a:latin typeface="+mj-lt"/>
              <a:ea typeface="+mn-ea"/>
              <a:cs typeface="+mn-cs"/>
            </a:endParaRPr>
          </a:p>
        </p:txBody>
      </p:sp>
      <p:sp>
        <p:nvSpPr>
          <p:cNvPr id="6" name="Text Placeholder 5"/>
          <p:cNvSpPr>
            <a:spLocks noGrp="1"/>
          </p:cNvSpPr>
          <p:nvPr>
            <p:ph type="body" sz="quarter" idx="12"/>
          </p:nvPr>
        </p:nvSpPr>
        <p:spPr>
          <a:xfrm>
            <a:off x="5290736" y="5354662"/>
            <a:ext cx="5496504" cy="788859"/>
          </a:xfrm>
        </p:spPr>
        <p:txBody>
          <a:bodyPr>
            <a:normAutofit/>
          </a:bodyPr>
          <a:lstStyle/>
          <a:p>
            <a:r>
              <a:rPr lang="en-US" dirty="0"/>
              <a:t>Jolie Crowder, PhD, MSN, RN, CCM</a:t>
            </a:r>
          </a:p>
          <a:p>
            <a:endParaRPr lang="en-US" sz="2200" dirty="0"/>
          </a:p>
        </p:txBody>
      </p:sp>
      <p:sp>
        <p:nvSpPr>
          <p:cNvPr id="10" name="Text Placeholder 9"/>
          <p:cNvSpPr>
            <a:spLocks noGrp="1"/>
          </p:cNvSpPr>
          <p:nvPr>
            <p:ph type="body" sz="quarter" idx="15"/>
          </p:nvPr>
        </p:nvSpPr>
        <p:spPr>
          <a:xfrm>
            <a:off x="5290736" y="5900369"/>
            <a:ext cx="4199518" cy="486304"/>
          </a:xfrm>
        </p:spPr>
        <p:txBody>
          <a:bodyPr>
            <a:noAutofit/>
          </a:bodyPr>
          <a:lstStyle/>
          <a:p>
            <a:r>
              <a:rPr lang="en-US" sz="2400" dirty="0"/>
              <a:t>April 20, 2022 </a:t>
            </a:r>
          </a:p>
          <a:p>
            <a:endParaRPr lang="en-US" sz="1800" dirty="0"/>
          </a:p>
        </p:txBody>
      </p:sp>
    </p:spTree>
    <p:extLst>
      <p:ext uri="{BB962C8B-B14F-4D97-AF65-F5344CB8AC3E}">
        <p14:creationId xmlns:p14="http://schemas.microsoft.com/office/powerpoint/2010/main" val="198131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7AEAA-C7CB-40DB-AFB0-1C5439F2355A}"/>
              </a:ext>
            </a:extLst>
          </p:cNvPr>
          <p:cNvSpPr>
            <a:spLocks noGrp="1"/>
          </p:cNvSpPr>
          <p:nvPr>
            <p:ph type="title" idx="4294967295"/>
          </p:nvPr>
        </p:nvSpPr>
        <p:spPr>
          <a:xfrm>
            <a:off x="725510" y="525731"/>
            <a:ext cx="10740980" cy="500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schemeClr val="accent3"/>
                </a:solidFill>
                <a:effectLst/>
                <a:uLnTx/>
                <a:uFillTx/>
                <a:latin typeface="Arima Madurai ExtraBold" panose="00000900000000000000" pitchFamily="2" charset="0"/>
                <a:ea typeface="+mn-ea"/>
                <a:cs typeface="Arima Madurai ExtraBold" panose="00000900000000000000" pitchFamily="2" charset="0"/>
              </a:rPr>
              <a:t>Visit Poster Presentation to Learn More</a:t>
            </a:r>
          </a:p>
        </p:txBody>
      </p:sp>
      <p:pic>
        <p:nvPicPr>
          <p:cNvPr id="11" name="Picture 10" descr="Graphical user interface, website&#10;&#10;Description automatically generated">
            <a:extLst>
              <a:ext uri="{FF2B5EF4-FFF2-40B4-BE49-F238E27FC236}">
                <a16:creationId xmlns:a16="http://schemas.microsoft.com/office/drawing/2014/main" id="{C1D8D251-C04F-4FA8-9D88-16CBEEA6E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821" y="1466725"/>
            <a:ext cx="6216315" cy="4662236"/>
          </a:xfrm>
          <a:prstGeom prst="rect">
            <a:avLst/>
          </a:prstGeom>
        </p:spPr>
      </p:pic>
    </p:spTree>
    <p:extLst>
      <p:ext uri="{BB962C8B-B14F-4D97-AF65-F5344CB8AC3E}">
        <p14:creationId xmlns:p14="http://schemas.microsoft.com/office/powerpoint/2010/main" val="404438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49E1A8-48E7-4972-8F90-FD8B68C774C5}"/>
              </a:ext>
            </a:extLst>
          </p:cNvPr>
          <p:cNvSpPr>
            <a:spLocks noGrp="1"/>
          </p:cNvSpPr>
          <p:nvPr>
            <p:ph type="title" idx="4294967295"/>
          </p:nvPr>
        </p:nvSpPr>
        <p:spPr>
          <a:xfrm>
            <a:off x="725510" y="525731"/>
            <a:ext cx="10740980" cy="500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schemeClr val="accent3"/>
                </a:solidFill>
                <a:effectLst/>
                <a:uLnTx/>
                <a:uFillTx/>
                <a:latin typeface="Arima Madurai ExtraBold" panose="00000900000000000000" pitchFamily="2" charset="0"/>
                <a:ea typeface="+mn-ea"/>
                <a:cs typeface="Arima Madurai ExtraBold" panose="00000900000000000000" pitchFamily="2" charset="0"/>
              </a:rPr>
              <a:t>About IA</a:t>
            </a:r>
            <a:r>
              <a:rPr kumimoji="0" lang="en-US" sz="3600" b="1" i="0" u="none" strike="noStrike" kern="1200" cap="none" spc="0" normalizeH="0" baseline="30000" noProof="0" dirty="0">
                <a:ln>
                  <a:noFill/>
                </a:ln>
                <a:solidFill>
                  <a:schemeClr val="accent3"/>
                </a:solidFill>
                <a:effectLst/>
                <a:uLnTx/>
                <a:uFillTx/>
                <a:latin typeface="Arima Madurai ExtraBold" panose="00000900000000000000" pitchFamily="2" charset="0"/>
                <a:ea typeface="+mn-ea"/>
                <a:cs typeface="Arima Madurai ExtraBold" panose="00000900000000000000" pitchFamily="2" charset="0"/>
              </a:rPr>
              <a:t>2</a:t>
            </a:r>
          </a:p>
        </p:txBody>
      </p:sp>
      <p:sp>
        <p:nvSpPr>
          <p:cNvPr id="4" name="Text Placeholder 3">
            <a:extLst>
              <a:ext uri="{FF2B5EF4-FFF2-40B4-BE49-F238E27FC236}">
                <a16:creationId xmlns:a16="http://schemas.microsoft.com/office/drawing/2014/main" id="{9DEBD724-D9CF-4E07-9F02-F0AFFA21D686}"/>
              </a:ext>
            </a:extLst>
          </p:cNvPr>
          <p:cNvSpPr>
            <a:spLocks noGrp="1"/>
          </p:cNvSpPr>
          <p:nvPr>
            <p:ph type="body" sz="quarter" idx="13"/>
          </p:nvPr>
        </p:nvSpPr>
        <p:spPr>
          <a:xfrm>
            <a:off x="778391" y="1173562"/>
            <a:ext cx="10635217" cy="4217463"/>
          </a:xfrm>
        </p:spPr>
        <p:txBody>
          <a:bodyPr/>
          <a:lstStyle/>
          <a:p>
            <a:pPr marL="0" indent="0">
              <a:buNone/>
            </a:pPr>
            <a:r>
              <a:rPr lang="en-US" b="0" dirty="0">
                <a:solidFill>
                  <a:schemeClr val="tx1">
                    <a:lumMod val="75000"/>
                    <a:lumOff val="25000"/>
                  </a:schemeClr>
                </a:solidFill>
                <a:latin typeface="+mn-lt"/>
                <a:cs typeface="Calibri" panose="020F0502020204030204" pitchFamily="34" charset="0"/>
              </a:rPr>
              <a:t>The International Association for Indigenous Aging, a 501(c)3 non-profit educational association, works to:</a:t>
            </a:r>
          </a:p>
          <a:p>
            <a:r>
              <a:rPr lang="en-US" b="0" dirty="0">
                <a:solidFill>
                  <a:schemeClr val="tx1"/>
                </a:solidFill>
                <a:latin typeface="+mn-lt"/>
                <a:cs typeface="Calibri" panose="020F0502020204030204" pitchFamily="34" charset="0"/>
              </a:rPr>
              <a:t>Ensure the provision of appropriate and quality services and resources for indigenous elders</a:t>
            </a:r>
          </a:p>
          <a:p>
            <a:r>
              <a:rPr lang="en-US" b="0" dirty="0">
                <a:solidFill>
                  <a:schemeClr val="tx1"/>
                </a:solidFill>
                <a:latin typeface="+mn-lt"/>
                <a:cs typeface="Calibri" panose="020F0502020204030204" pitchFamily="34" charset="0"/>
              </a:rPr>
              <a:t>Expand opportunities for elders’ involvement in environmentalism, community participation, health maintenance, volunteerism/civic engagement, consumerism, senior enterprise</a:t>
            </a:r>
          </a:p>
          <a:p>
            <a:r>
              <a:rPr lang="en-US" b="0" dirty="0">
                <a:solidFill>
                  <a:schemeClr val="tx1"/>
                </a:solidFill>
                <a:latin typeface="+mn-lt"/>
                <a:cs typeface="Calibri" panose="020F0502020204030204" pitchFamily="34" charset="0"/>
              </a:rPr>
              <a:t>Enhance the protection of the rights of elders including their freedom from abuse and neglect and their right to autonomy</a:t>
            </a:r>
          </a:p>
          <a:p>
            <a:r>
              <a:rPr lang="en-US" b="0" dirty="0">
                <a:solidFill>
                  <a:schemeClr val="tx1"/>
                </a:solidFill>
                <a:latin typeface="+mn-lt"/>
                <a:cs typeface="Calibri" panose="020F0502020204030204" pitchFamily="34" charset="0"/>
              </a:rPr>
              <a:t>Educate the public, policymakers, and practitioners about indigenous elders</a:t>
            </a:r>
          </a:p>
          <a:p>
            <a:r>
              <a:rPr lang="en-US" b="0" dirty="0">
                <a:solidFill>
                  <a:schemeClr val="tx1"/>
                </a:solidFill>
                <a:latin typeface="+mn-lt"/>
                <a:cs typeface="Calibri" panose="020F0502020204030204" pitchFamily="34" charset="0"/>
              </a:rPr>
              <a:t>Improve the status of older indigenous elders worldwide</a:t>
            </a:r>
          </a:p>
          <a:p>
            <a:endParaRPr lang="en-US" dirty="0"/>
          </a:p>
        </p:txBody>
      </p:sp>
    </p:spTree>
    <p:extLst>
      <p:ext uri="{BB962C8B-B14F-4D97-AF65-F5344CB8AC3E}">
        <p14:creationId xmlns:p14="http://schemas.microsoft.com/office/powerpoint/2010/main" val="19790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8000" b="-48000"/>
          </a:stretch>
        </a:blipFill>
        <a:effectLst/>
      </p:bgPr>
    </p:bg>
    <p:spTree>
      <p:nvGrpSpPr>
        <p:cNvPr id="1" name=""/>
        <p:cNvGrpSpPr/>
        <p:nvPr/>
      </p:nvGrpSpPr>
      <p:grpSpPr>
        <a:xfrm>
          <a:off x="0" y="0"/>
          <a:ext cx="0" cy="0"/>
          <a:chOff x="0" y="0"/>
          <a:chExt cx="0" cy="0"/>
        </a:xfrm>
      </p:grpSpPr>
      <p:sp>
        <p:nvSpPr>
          <p:cNvPr id="19" name="Text Placeholder 18">
            <a:extLst>
              <a:ext uri="{C183D7F6-B498-43B3-948B-1728B52AA6E4}">
                <adec:decorative xmlns:adec="http://schemas.microsoft.com/office/drawing/2017/decorative" val="1"/>
              </a:ext>
            </a:extLst>
          </p:cNvPr>
          <p:cNvSpPr>
            <a:spLocks noGrp="1"/>
          </p:cNvSpPr>
          <p:nvPr>
            <p:ph type="body" sz="quarter" idx="18"/>
          </p:nvPr>
        </p:nvSpPr>
        <p:spPr/>
        <p:txBody>
          <a:bodyPr>
            <a:normAutofit fontScale="92500" lnSpcReduction="10000"/>
          </a:bodyPr>
          <a:lstStyle/>
          <a:p>
            <a:r>
              <a:rPr lang="en-US" dirty="0"/>
              <a:t>http://iasquared.org</a:t>
            </a:r>
          </a:p>
        </p:txBody>
      </p:sp>
      <p:sp>
        <p:nvSpPr>
          <p:cNvPr id="18" name="Text Placeholder 17">
            <a:extLst>
              <a:ext uri="{C183D7F6-B498-43B3-948B-1728B52AA6E4}">
                <adec:decorative xmlns:adec="http://schemas.microsoft.com/office/drawing/2017/decorative" val="1"/>
              </a:ext>
            </a:extLst>
          </p:cNvPr>
          <p:cNvSpPr>
            <a:spLocks noGrp="1"/>
          </p:cNvSpPr>
          <p:nvPr>
            <p:ph type="body" sz="quarter" idx="17"/>
          </p:nvPr>
        </p:nvSpPr>
        <p:spPr/>
        <p:txBody>
          <a:bodyPr>
            <a:normAutofit fontScale="92500" lnSpcReduction="10000"/>
          </a:bodyPr>
          <a:lstStyle/>
          <a:p>
            <a:r>
              <a:rPr lang="en-US"/>
              <a:t>admin@iasquared.org</a:t>
            </a:r>
          </a:p>
        </p:txBody>
      </p:sp>
      <p:sp>
        <p:nvSpPr>
          <p:cNvPr id="11" name="Text Placeholder 10">
            <a:extLst>
              <a:ext uri="{C183D7F6-B498-43B3-948B-1728B52AA6E4}">
                <adec:decorative xmlns:adec="http://schemas.microsoft.com/office/drawing/2017/decorative" val="1"/>
              </a:ext>
            </a:extLst>
          </p:cNvPr>
          <p:cNvSpPr>
            <a:spLocks noGrp="1"/>
          </p:cNvSpPr>
          <p:nvPr>
            <p:ph type="body" sz="quarter" idx="16"/>
          </p:nvPr>
        </p:nvSpPr>
        <p:spPr/>
        <p:txBody>
          <a:bodyPr>
            <a:normAutofit fontScale="92500" lnSpcReduction="10000"/>
          </a:bodyPr>
          <a:lstStyle/>
          <a:p>
            <a:r>
              <a:rPr lang="en-US" dirty="0"/>
              <a:t>301.861.0632</a:t>
            </a:r>
          </a:p>
        </p:txBody>
      </p:sp>
      <p:sp>
        <p:nvSpPr>
          <p:cNvPr id="14" name="Text Placeholder 13">
            <a:extLst>
              <a:ext uri="{C183D7F6-B498-43B3-948B-1728B52AA6E4}">
                <adec:decorative xmlns:adec="http://schemas.microsoft.com/office/drawing/2017/decorative" val="1"/>
              </a:ext>
            </a:extLst>
          </p:cNvPr>
          <p:cNvSpPr>
            <a:spLocks noGrp="1"/>
          </p:cNvSpPr>
          <p:nvPr>
            <p:ph type="body" sz="quarter" idx="19"/>
          </p:nvPr>
        </p:nvSpPr>
        <p:spPr/>
        <p:txBody>
          <a:bodyPr>
            <a:normAutofit fontScale="92500" lnSpcReduction="20000"/>
          </a:bodyPr>
          <a:lstStyle/>
          <a:p>
            <a:r>
              <a:rPr lang="en-US" dirty="0"/>
              <a:t>Jolie Crowder jolie@iasquared.org</a:t>
            </a:r>
          </a:p>
        </p:txBody>
      </p:sp>
      <p:sp>
        <p:nvSpPr>
          <p:cNvPr id="2" name="Title 1">
            <a:extLst>
              <a:ext uri="{FF2B5EF4-FFF2-40B4-BE49-F238E27FC236}">
                <a16:creationId xmlns:a16="http://schemas.microsoft.com/office/drawing/2014/main" id="{EA8A1EFE-122A-498F-A00A-39350CD5E735}"/>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solidFill>
                  <a:schemeClr val="bg1">
                    <a:lumMod val="95000"/>
                  </a:schemeClr>
                </a:solidFill>
              </a:rPr>
              <a:t>Last</a:t>
            </a:r>
            <a:r>
              <a:rPr lang="en-US" baseline="0" dirty="0">
                <a:solidFill>
                  <a:schemeClr val="bg1">
                    <a:lumMod val="95000"/>
                  </a:schemeClr>
                </a:solidFill>
              </a:rPr>
              <a:t> Page</a:t>
            </a:r>
            <a:endParaRPr lang="en-US" dirty="0">
              <a:solidFill>
                <a:schemeClr val="bg1">
                  <a:lumMod val="95000"/>
                </a:schemeClr>
              </a:solidFill>
            </a:endParaRPr>
          </a:p>
        </p:txBody>
      </p:sp>
    </p:spTree>
    <p:extLst>
      <p:ext uri="{BB962C8B-B14F-4D97-AF65-F5344CB8AC3E}">
        <p14:creationId xmlns:p14="http://schemas.microsoft.com/office/powerpoint/2010/main" val="214682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5375F-A045-450A-92BA-6A2CB56351B4}"/>
              </a:ext>
              <a:ext uri="{C183D7F6-B498-43B3-948B-1728B52AA6E4}">
                <adec:decorative xmlns:adec="http://schemas.microsoft.com/office/drawing/2017/decorative" val="1"/>
              </a:ext>
            </a:extLst>
          </p:cNvPr>
          <p:cNvSpPr>
            <a:spLocks noGrp="1"/>
          </p:cNvSpPr>
          <p:nvPr>
            <p:ph type="body" sz="quarter" idx="13"/>
          </p:nvPr>
        </p:nvSpPr>
        <p:spPr>
          <a:xfrm>
            <a:off x="5382010" y="1991992"/>
            <a:ext cx="6809990" cy="1454596"/>
          </a:xfrm>
        </p:spPr>
        <p:txBody>
          <a:bodyPr/>
          <a:lstStyle/>
          <a:p>
            <a:r>
              <a:rPr lang="en-US" sz="3600" dirty="0">
                <a:solidFill>
                  <a:schemeClr val="tx1"/>
                </a:solidFill>
              </a:rPr>
              <a:t>Dr. Jolie Crowder, Senior Project Director, IA</a:t>
            </a:r>
            <a:r>
              <a:rPr lang="en-US" sz="3600" baseline="30000" dirty="0">
                <a:solidFill>
                  <a:schemeClr val="tx1"/>
                </a:solidFill>
              </a:rPr>
              <a:t>2</a:t>
            </a:r>
            <a:endParaRPr lang="en-US" sz="3600" dirty="0">
              <a:solidFill>
                <a:schemeClr val="tx1"/>
              </a:solidFill>
            </a:endParaRPr>
          </a:p>
        </p:txBody>
      </p:sp>
      <p:pic>
        <p:nvPicPr>
          <p:cNvPr id="9" name="Picture 8">
            <a:extLst>
              <a:ext uri="{FF2B5EF4-FFF2-40B4-BE49-F238E27FC236}">
                <a16:creationId xmlns:a16="http://schemas.microsoft.com/office/drawing/2014/main" id="{1C783996-D7F2-4555-81B6-DF045F73C2F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32" b="9838"/>
          <a:stretch/>
        </p:blipFill>
        <p:spPr>
          <a:xfrm>
            <a:off x="2874968" y="1744709"/>
            <a:ext cx="1674802" cy="1949162"/>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a16="http://schemas.microsoft.com/office/drawing/2014/main" id="{25D2FEDF-30D4-4E04-BB08-EC020F2B701B}"/>
              </a:ext>
              <a:ext uri="{C183D7F6-B498-43B3-948B-1728B52AA6E4}">
                <adec:decorative xmlns:adec="http://schemas.microsoft.com/office/drawing/2017/decorative" val="1"/>
              </a:ext>
            </a:extLst>
          </p:cNvPr>
          <p:cNvSpPr>
            <a:spLocks noGrp="1"/>
          </p:cNvSpPr>
          <p:nvPr>
            <p:ph type="title" idx="4294967295"/>
          </p:nvPr>
        </p:nvSpPr>
        <p:spPr>
          <a:xfrm>
            <a:off x="725510" y="525731"/>
            <a:ext cx="10740980" cy="500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dirty="0">
                <a:ln>
                  <a:noFill/>
                </a:ln>
                <a:solidFill>
                  <a:schemeClr val="accent3"/>
                </a:solidFill>
                <a:effectLst/>
                <a:uLnTx/>
                <a:uFillTx/>
                <a:latin typeface="Arima Madurai Black" panose="00000A00000000000000" pitchFamily="2" charset="0"/>
                <a:ea typeface="+mn-ea"/>
                <a:cs typeface="Arima Madurai Black" panose="00000A00000000000000" pitchFamily="2" charset="0"/>
              </a:rPr>
              <a:t>Welcome</a:t>
            </a:r>
          </a:p>
        </p:txBody>
      </p:sp>
    </p:spTree>
    <p:extLst>
      <p:ext uri="{BB962C8B-B14F-4D97-AF65-F5344CB8AC3E}">
        <p14:creationId xmlns:p14="http://schemas.microsoft.com/office/powerpoint/2010/main" val="276752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9C72C9-F21F-42FE-87D9-7374D541BE6C}"/>
              </a:ext>
            </a:extLst>
          </p:cNvPr>
          <p:cNvSpPr>
            <a:spLocks noGrp="1"/>
          </p:cNvSpPr>
          <p:nvPr>
            <p:ph type="title"/>
          </p:nvPr>
        </p:nvSpPr>
        <p:spPr>
          <a:xfrm>
            <a:off x="7757384" y="2815390"/>
            <a:ext cx="4189974" cy="2889114"/>
          </a:xfrm>
        </p:spPr>
        <p:txBody>
          <a:bodyPr vert="horz" lIns="91440" tIns="45720" rIns="91440" bIns="45720" rtlCol="0" anchor="b">
            <a:noAutofit/>
          </a:bodyPr>
          <a:lstStyle/>
          <a:p>
            <a:r>
              <a:rPr lang="en-US" sz="5500" dirty="0">
                <a:latin typeface="Arima Madurai ExtraBold" panose="00000900000000000000" pitchFamily="2" charset="0"/>
                <a:cs typeface="Arima Madurai ExtraBold" panose="00000900000000000000" pitchFamily="2" charset="0"/>
              </a:rPr>
              <a:t>When evaluation is the discussion topic before lunch . . .</a:t>
            </a:r>
          </a:p>
        </p:txBody>
      </p:sp>
      <p:pic>
        <p:nvPicPr>
          <p:cNvPr id="3" name="Picture 2" descr="A person holding a big cup and is drinking from the cup. ">
            <a:extLst>
              <a:ext uri="{FF2B5EF4-FFF2-40B4-BE49-F238E27FC236}">
                <a16:creationId xmlns:a16="http://schemas.microsoft.com/office/drawing/2014/main" id="{7D153FE8-B6E8-45C9-A8C1-7356E59CC02B}"/>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796" t="21787" r="21202" b="20862"/>
          <a:stretch/>
        </p:blipFill>
        <p:spPr>
          <a:xfrm>
            <a:off x="-791424" y="-101600"/>
            <a:ext cx="8117757" cy="7300686"/>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521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64FA3C-B79C-4DFB-A289-1AAFB78BF3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389" y="2574823"/>
            <a:ext cx="3876948" cy="290771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05087EE-016C-43E7-96F2-86BC8E1165F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617" y="2574822"/>
            <a:ext cx="3876947" cy="290771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26996266-C1BC-49C3-8E38-30AE2D8EA79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663" y="2583236"/>
            <a:ext cx="3657129" cy="2899299"/>
          </a:xfrm>
          <a:prstGeom prst="rect">
            <a:avLst/>
          </a:prstGeom>
          <a:ln>
            <a:noFill/>
          </a:ln>
          <a:effectLst>
            <a:outerShdw blurRad="292100" dist="139700" dir="2700000" algn="tl" rotWithShape="0">
              <a:srgbClr val="333333">
                <a:alpha val="65000"/>
              </a:srgbClr>
            </a:outerShdw>
          </a:effectLst>
        </p:spPr>
      </p:pic>
      <p:sp>
        <p:nvSpPr>
          <p:cNvPr id="2" name="Subtitle 1">
            <a:extLst>
              <a:ext uri="{FF2B5EF4-FFF2-40B4-BE49-F238E27FC236}">
                <a16:creationId xmlns:a16="http://schemas.microsoft.com/office/drawing/2014/main" id="{468CA761-83EB-DEA8-AF67-8AF82146B416}"/>
              </a:ext>
              <a:ext uri="{C183D7F6-B498-43B3-948B-1728B52AA6E4}">
                <adec:decorative xmlns:adec="http://schemas.microsoft.com/office/drawing/2017/decorative" val="1"/>
              </a:ext>
            </a:extLst>
          </p:cNvPr>
          <p:cNvSpPr>
            <a:spLocks noGrp="1"/>
          </p:cNvSpPr>
          <p:nvPr>
            <p:ph type="subTitle"/>
          </p:nvPr>
        </p:nvSpPr>
        <p:spPr>
          <a:xfrm>
            <a:off x="872647" y="1570461"/>
            <a:ext cx="10972320" cy="387798"/>
          </a:xfrm>
        </p:spPr>
        <p:txBody>
          <a:bodyPr/>
          <a:lstStyle/>
          <a:p>
            <a:pPr marL="0" indent="0" algn="ctr">
              <a:buNone/>
            </a:pPr>
            <a:r>
              <a:rPr kumimoji="0" lang="en-US" sz="2800" b="1" i="0" u="none" strike="noStrike" kern="1200" cap="none" spc="0" normalizeH="0" baseline="0" noProof="0" dirty="0">
                <a:ln>
                  <a:noFill/>
                </a:ln>
                <a:effectLst/>
                <a:uLnTx/>
                <a:uFillTx/>
                <a:latin typeface="Arima Madurai ExtraBold" panose="00000900000000000000" pitchFamily="2" charset="0"/>
                <a:ea typeface="+mn-ea"/>
                <a:cs typeface="Arima Madurai ExtraBold" panose="00000900000000000000" pitchFamily="2" charset="0"/>
              </a:rPr>
              <a:t>In your job. For your tribe. For your community</a:t>
            </a:r>
            <a:endParaRPr lang="en-US" dirty="0"/>
          </a:p>
        </p:txBody>
      </p:sp>
      <p:sp>
        <p:nvSpPr>
          <p:cNvPr id="18" name="Text Placeholder 17">
            <a:extLst>
              <a:ext uri="{FF2B5EF4-FFF2-40B4-BE49-F238E27FC236}">
                <a16:creationId xmlns:a16="http://schemas.microsoft.com/office/drawing/2014/main" id="{E90B5CD2-B068-4B91-B750-8CFF824D44D1}"/>
              </a:ext>
              <a:ext uri="{C183D7F6-B498-43B3-948B-1728B52AA6E4}">
                <adec:decorative xmlns:adec="http://schemas.microsoft.com/office/drawing/2017/decorative" val="1"/>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schemeClr val="accent3"/>
                </a:solidFill>
                <a:effectLst/>
                <a:uLnTx/>
                <a:uFillTx/>
                <a:latin typeface="Arima Madurai ExtraBold" panose="00000900000000000000" pitchFamily="2" charset="0"/>
                <a:ea typeface="+mn-ea"/>
                <a:cs typeface="Arima Madurai ExtraBold" panose="00000900000000000000" pitchFamily="2" charset="0"/>
              </a:rPr>
              <a:t>Why do you use evaluation/ data? </a:t>
            </a: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en-US" sz="3600" b="1" i="0" u="none" strike="noStrike" kern="1200" cap="none" spc="0" normalizeH="0" baseline="0" noProof="0" dirty="0">
              <a:ln>
                <a:noFill/>
              </a:ln>
              <a:solidFill>
                <a:schemeClr val="accent3"/>
              </a:solidFill>
              <a:effectLst/>
              <a:uLnTx/>
              <a:uFillTx/>
              <a:latin typeface="Arima Madurai ExtraBold" panose="00000900000000000000" pitchFamily="2" charset="0"/>
              <a:ea typeface="+mn-ea"/>
              <a:cs typeface="Arima Madurai ExtraBold" panose="00000900000000000000" pitchFamily="2" charset="0"/>
            </a:endParaRPr>
          </a:p>
        </p:txBody>
      </p:sp>
    </p:spTree>
    <p:extLst>
      <p:ext uri="{BB962C8B-B14F-4D97-AF65-F5344CB8AC3E}">
        <p14:creationId xmlns:p14="http://schemas.microsoft.com/office/powerpoint/2010/main" val="322030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408EE9-9E90-285F-8031-0F25532E5C49}"/>
              </a:ext>
            </a:extLst>
          </p:cNvPr>
          <p:cNvSpPr>
            <a:spLocks noGrp="1"/>
          </p:cNvSpPr>
          <p:nvPr>
            <p:ph type="title"/>
          </p:nvPr>
        </p:nvSpPr>
        <p:spPr>
          <a:xfrm>
            <a:off x="407126" y="2011045"/>
            <a:ext cx="3668486" cy="3645172"/>
          </a:xfrm>
        </p:spPr>
        <p:txBody>
          <a:bodyPr vert="horz" lIns="91440" tIns="45720" rIns="91440" bIns="45720" rtlCol="0" anchor="ctr">
            <a:normAutofit/>
          </a:bodyPr>
          <a:lstStyle/>
          <a:p>
            <a:r>
              <a:rPr lang="en-US" dirty="0"/>
              <a:t>ACL Evaluation Requirements</a:t>
            </a:r>
          </a:p>
        </p:txBody>
      </p:sp>
      <p:sp>
        <p:nvSpPr>
          <p:cNvPr id="17"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ext Placeholder 3">
            <a:extLst>
              <a:ext uri="{FF2B5EF4-FFF2-40B4-BE49-F238E27FC236}">
                <a16:creationId xmlns:a16="http://schemas.microsoft.com/office/drawing/2014/main" id="{BE9B7BB5-7729-4345-8463-A832E5D093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3593579"/>
              </p:ext>
            </p:extLst>
          </p:nvPr>
        </p:nvGraphicFramePr>
        <p:xfrm>
          <a:off x="5499462" y="457200"/>
          <a:ext cx="5854337" cy="5724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07072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4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ans Serif"/>
              <a:ea typeface="+mn-ea"/>
              <a:cs typeface="+mn-cs"/>
            </a:endParaRPr>
          </a:p>
        </p:txBody>
      </p:sp>
      <p:sp>
        <p:nvSpPr>
          <p:cNvPr id="8" name="Title 7">
            <a:extLst>
              <a:ext uri="{FF2B5EF4-FFF2-40B4-BE49-F238E27FC236}">
                <a16:creationId xmlns:a16="http://schemas.microsoft.com/office/drawing/2014/main" id="{23ACE4CA-5C39-4C8F-97D9-A47DF92EC458}"/>
              </a:ext>
            </a:extLst>
          </p:cNvPr>
          <p:cNvSpPr>
            <a:spLocks noGrp="1"/>
          </p:cNvSpPr>
          <p:nvPr>
            <p:ph type="title" idx="4294967295"/>
          </p:nvPr>
        </p:nvSpPr>
        <p:spPr>
          <a:xfrm>
            <a:off x="838201" y="1065862"/>
            <a:ext cx="3313164" cy="4726276"/>
          </a:xfrm>
          <a:prstGeom prst="rect">
            <a:avLst/>
          </a:prstGeom>
        </p:spPr>
        <p:txBody>
          <a:bodyPr vert="horz" lIns="91440" tIns="45720" rIns="91440" bIns="45720" rtlCol="0" anchor="ctr">
            <a:normAutofit/>
          </a:bodyPr>
          <a:lstStyle/>
          <a:p>
            <a:pPr algn="r"/>
            <a:r>
              <a:rPr lang="en-US" dirty="0">
                <a:solidFill>
                  <a:srgbClr val="FFFFFF"/>
                </a:solidFill>
                <a:latin typeface="Arima Madurai ExtraBold" panose="00000900000000000000" pitchFamily="2" charset="0"/>
                <a:cs typeface="Arima Madurai ExtraBold" panose="00000900000000000000" pitchFamily="2" charset="0"/>
              </a:rPr>
              <a:t>Principles of Indigenous Evaluation</a:t>
            </a:r>
          </a:p>
        </p:txBody>
      </p:sp>
      <p:cxnSp>
        <p:nvCxnSpPr>
          <p:cNvPr id="90" name="Straight Connector 5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CDD7A8F9-C234-45EF-8D81-04EF2DD9A5D7}"/>
              </a:ext>
            </a:extLst>
          </p:cNvPr>
          <p:cNvSpPr>
            <a:spLocks noGrp="1"/>
          </p:cNvSpPr>
          <p:nvPr>
            <p:ph type="body" sz="quarter" idx="11"/>
          </p:nvPr>
        </p:nvSpPr>
        <p:spPr>
          <a:xfrm>
            <a:off x="-2695408" y="6448294"/>
            <a:ext cx="10740980" cy="409706"/>
          </a:xfrm>
        </p:spPr>
        <p:txBody>
          <a:bodyPr/>
          <a:lstStyle/>
          <a:p>
            <a:r>
              <a:rPr lang="en-US" sz="1100" b="0" dirty="0">
                <a:solidFill>
                  <a:schemeClr val="tx1"/>
                </a:solidFill>
              </a:rPr>
              <a:t>https://journals.sagepub.com/doi/abs/10.1177/1098214020940409</a:t>
            </a:r>
          </a:p>
        </p:txBody>
      </p:sp>
      <p:graphicFrame>
        <p:nvGraphicFramePr>
          <p:cNvPr id="9" name="Text Placeholder 11">
            <a:extLst>
              <a:ext uri="{FF2B5EF4-FFF2-40B4-BE49-F238E27FC236}">
                <a16:creationId xmlns:a16="http://schemas.microsoft.com/office/drawing/2014/main" id="{52BAB077-F15C-48B0-BBBF-7CEE60EC36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4571548"/>
              </p:ext>
            </p:extLst>
          </p:nvPr>
        </p:nvGraphicFramePr>
        <p:xfrm>
          <a:off x="5063200" y="336884"/>
          <a:ext cx="6718952" cy="6282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490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A467C58-0ADB-4512-970E-454A4D51CDE5}"/>
              </a:ext>
              <a:ext uri="{C183D7F6-B498-43B3-948B-1728B52AA6E4}">
                <adec:decorative xmlns:adec="http://schemas.microsoft.com/office/drawing/2017/decorative" val="1"/>
              </a:ext>
            </a:extLst>
          </p:cNvPr>
          <p:cNvSpPr txBox="1"/>
          <p:nvPr/>
        </p:nvSpPr>
        <p:spPr>
          <a:xfrm>
            <a:off x="3408405" y="7119610"/>
            <a:ext cx="6858000" cy="230832"/>
          </a:xfrm>
          <a:prstGeom prst="rect">
            <a:avLst/>
          </a:prstGeom>
          <a:noFill/>
        </p:spPr>
        <p:txBody>
          <a:bodyPr wrap="square" rtlCol="0">
            <a:spAutoFit/>
          </a:bodyPr>
          <a:lstStyle/>
          <a:p>
            <a:r>
              <a:rPr lang="en-US" sz="900">
                <a:hlinkClick r:id="rId3" tooltip="http://www.pngall.com/magnifying-glass-png"/>
              </a:rPr>
              <a:t>This Photo</a:t>
            </a:r>
            <a:r>
              <a:rPr lang="en-US" sz="900"/>
              <a:t> by Unknown Author is licensed under </a:t>
            </a:r>
            <a:r>
              <a:rPr lang="en-US" sz="900">
                <a:hlinkClick r:id="rId4" tooltip="https://creativecommons.org/licenses/by-nc/3.0/"/>
              </a:rPr>
              <a:t>CC BY-NC</a:t>
            </a:r>
            <a:endParaRPr lang="en-US" sz="900"/>
          </a:p>
        </p:txBody>
      </p:sp>
      <p:graphicFrame>
        <p:nvGraphicFramePr>
          <p:cNvPr id="6" name="Diagram 5">
            <a:extLst>
              <a:ext uri="{FF2B5EF4-FFF2-40B4-BE49-F238E27FC236}">
                <a16:creationId xmlns:a16="http://schemas.microsoft.com/office/drawing/2014/main" id="{1B64E285-DF49-4BF5-AFF5-C37321A3C6F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4676510"/>
              </p:ext>
            </p:extLst>
          </p:nvPr>
        </p:nvGraphicFramePr>
        <p:xfrm>
          <a:off x="864973" y="1556951"/>
          <a:ext cx="11121080" cy="2556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a:extLst>
              <a:ext uri="{FF2B5EF4-FFF2-40B4-BE49-F238E27FC236}">
                <a16:creationId xmlns:a16="http://schemas.microsoft.com/office/drawing/2014/main" id="{42167FC9-8D25-4D6A-8EC3-FC13ED7931B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9440526"/>
              </p:ext>
            </p:extLst>
          </p:nvPr>
        </p:nvGraphicFramePr>
        <p:xfrm>
          <a:off x="864973" y="2120638"/>
          <a:ext cx="11121081" cy="37948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Rectangle: Rounded Corners 7">
            <a:extLst>
              <a:ext uri="{FF2B5EF4-FFF2-40B4-BE49-F238E27FC236}">
                <a16:creationId xmlns:a16="http://schemas.microsoft.com/office/drawing/2014/main" id="{B8ECC119-5C9A-438F-9DDE-3B5907CB80AD}"/>
              </a:ext>
              <a:ext uri="{C183D7F6-B498-43B3-948B-1728B52AA6E4}">
                <adec:decorative xmlns:adec="http://schemas.microsoft.com/office/drawing/2017/decorative" val="1"/>
              </a:ext>
            </a:extLst>
          </p:cNvPr>
          <p:cNvSpPr/>
          <p:nvPr/>
        </p:nvSpPr>
        <p:spPr>
          <a:xfrm>
            <a:off x="654908" y="5821402"/>
            <a:ext cx="4828249" cy="1013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Sans Serif"/>
                <a:ea typeface="+mn-ea"/>
                <a:cs typeface="+mn-cs"/>
              </a:rPr>
              <a:t>Assumptions: </a:t>
            </a:r>
            <a:r>
              <a:rPr kumimoji="0" lang="en-US" sz="1200" b="0" i="0" u="none" strike="noStrike" kern="1200" cap="none" spc="0" normalizeH="0" baseline="0" noProof="0" dirty="0">
                <a:ln>
                  <a:noFill/>
                </a:ln>
                <a:solidFill>
                  <a:schemeClr val="tx1"/>
                </a:solidFill>
                <a:effectLst/>
                <a:uLnTx/>
                <a:uFillTx/>
                <a:latin typeface="Sans Serif"/>
                <a:ea typeface="+mn-ea"/>
                <a:cs typeface="+mn-cs"/>
              </a:rPr>
              <a:t>tribal DCS staff need new interventions for caregivers and training support, DCS and tribes see value in the project, tribal partners willing to fully participate, indigenous and authentic participation principles are a core to the approach, tribal sovereignty of partners is recognized</a:t>
            </a:r>
          </a:p>
        </p:txBody>
      </p:sp>
      <p:sp>
        <p:nvSpPr>
          <p:cNvPr id="9" name="Rectangle: Rounded Corners 8">
            <a:extLst>
              <a:ext uri="{FF2B5EF4-FFF2-40B4-BE49-F238E27FC236}">
                <a16:creationId xmlns:a16="http://schemas.microsoft.com/office/drawing/2014/main" id="{7645E6BC-A886-4D5C-AF1C-ED9D5C81881A}"/>
              </a:ext>
              <a:ext uri="{C183D7F6-B498-43B3-948B-1728B52AA6E4}">
                <adec:decorative xmlns:adec="http://schemas.microsoft.com/office/drawing/2017/decorative" val="1"/>
              </a:ext>
            </a:extLst>
          </p:cNvPr>
          <p:cNvSpPr/>
          <p:nvPr/>
        </p:nvSpPr>
        <p:spPr>
          <a:xfrm>
            <a:off x="6600727" y="5821402"/>
            <a:ext cx="5385326" cy="1013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Sans Serif"/>
                <a:ea typeface="+mn-ea"/>
                <a:cs typeface="+mn-cs"/>
              </a:rPr>
              <a:t>External Factors</a:t>
            </a:r>
            <a:r>
              <a:rPr kumimoji="0" lang="en-US" b="0" i="0" u="none" strike="noStrike" kern="1200" cap="none" spc="0" normalizeH="0" baseline="0" noProof="0" dirty="0">
                <a:ln>
                  <a:noFill/>
                </a:ln>
                <a:solidFill>
                  <a:schemeClr val="tx1"/>
                </a:solidFill>
                <a:effectLst/>
                <a:uLnTx/>
                <a:uFillTx/>
                <a:latin typeface="Sans Serif"/>
                <a:ea typeface="+mn-ea"/>
                <a:cs typeface="+mn-cs"/>
              </a:rPr>
              <a:t>: pandemic, WI DCS program / changes, long term funding options  </a:t>
            </a:r>
          </a:p>
        </p:txBody>
      </p:sp>
      <p:sp>
        <p:nvSpPr>
          <p:cNvPr id="5" name="TextBox 4">
            <a:extLst>
              <a:ext uri="{FF2B5EF4-FFF2-40B4-BE49-F238E27FC236}">
                <a16:creationId xmlns:a16="http://schemas.microsoft.com/office/drawing/2014/main" id="{81CF8AF3-6855-49F5-AB72-BF2DD8679789}"/>
              </a:ext>
              <a:ext uri="{C183D7F6-B498-43B3-948B-1728B52AA6E4}">
                <adec:decorative xmlns:adec="http://schemas.microsoft.com/office/drawing/2017/decorative" val="1"/>
              </a:ext>
            </a:extLst>
          </p:cNvPr>
          <p:cNvSpPr txBox="1"/>
          <p:nvPr/>
        </p:nvSpPr>
        <p:spPr>
          <a:xfrm>
            <a:off x="1642696" y="563765"/>
            <a:ext cx="8932984" cy="8771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ans Serif"/>
                <a:ea typeface="+mn-ea"/>
                <a:cs typeface="+mn-cs"/>
              </a:rPr>
              <a:t>Problem Statement / Local Context: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ans Serif"/>
                <a:ea typeface="+mn-ea"/>
                <a:cs typeface="+mn-cs"/>
              </a:rPr>
              <a:t>Alzheimer’s and dementia is under-recognized and addressed in our tribal communities, the resources to help caregivers and people living with dementia (PLWD) within tribes vary, tribal dementia care specialists (DCS) knowledge and training varies, tribal communities have unique needs not being met by mainstream DCS programs and training</a:t>
            </a:r>
          </a:p>
        </p:txBody>
      </p:sp>
      <p:sp>
        <p:nvSpPr>
          <p:cNvPr id="2" name="Title 1">
            <a:extLst>
              <a:ext uri="{FF2B5EF4-FFF2-40B4-BE49-F238E27FC236}">
                <a16:creationId xmlns:a16="http://schemas.microsoft.com/office/drawing/2014/main" id="{B1A773FE-A66B-4A14-BEFA-46683DFDC1B1}"/>
              </a:ext>
              <a:ext uri="{C183D7F6-B498-43B3-948B-1728B52AA6E4}">
                <adec:decorative xmlns:adec="http://schemas.microsoft.com/office/drawing/2017/decorative" val="1"/>
              </a:ext>
            </a:extLst>
          </p:cNvPr>
          <p:cNvSpPr>
            <a:spLocks noGrp="1"/>
          </p:cNvSpPr>
          <p:nvPr>
            <p:ph type="ctrTitle"/>
          </p:nvPr>
        </p:nvSpPr>
        <p:spPr>
          <a:xfrm>
            <a:off x="1524000" y="-686569"/>
            <a:ext cx="9144000" cy="1776418"/>
          </a:xfrm>
        </p:spPr>
        <p:txBody>
          <a:bodyPr anchor="b"/>
          <a:lstStyle/>
          <a:p>
            <a:r>
              <a:rPr lang="en-US" sz="1600" b="1" dirty="0">
                <a:solidFill>
                  <a:schemeClr val="accent6">
                    <a:lumMod val="75000"/>
                  </a:schemeClr>
                </a:solidFill>
                <a:latin typeface="Arial"/>
              </a:rPr>
              <a:t>Together Strong: Great Lakes Inter Tribal Council Alzheimer’s Disease Program Initiative</a:t>
            </a:r>
            <a:br>
              <a:rPr lang="en-US" sz="4800" b="1" dirty="0">
                <a:solidFill>
                  <a:schemeClr val="accent6">
                    <a:lumMod val="75000"/>
                  </a:schemeClr>
                </a:solidFill>
                <a:latin typeface="Arial"/>
              </a:rPr>
            </a:br>
            <a:endParaRPr lang="en-US" dirty="0">
              <a:solidFill>
                <a:schemeClr val="bg1">
                  <a:lumMod val="95000"/>
                </a:schemeClr>
              </a:solidFill>
            </a:endParaRPr>
          </a:p>
        </p:txBody>
      </p:sp>
    </p:spTree>
    <p:extLst>
      <p:ext uri="{BB962C8B-B14F-4D97-AF65-F5344CB8AC3E}">
        <p14:creationId xmlns:p14="http://schemas.microsoft.com/office/powerpoint/2010/main" val="194458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1706F-21CC-41BB-94F7-ECD89E73155E}"/>
              </a:ext>
            </a:extLst>
          </p:cNvPr>
          <p:cNvSpPr txBox="1">
            <a:spLocks noGrp="1"/>
          </p:cNvSpPr>
          <p:nvPr>
            <p:ph type="title" idx="4294967295"/>
          </p:nvPr>
        </p:nvSpPr>
        <p:spPr>
          <a:xfrm>
            <a:off x="1173804" y="273814"/>
            <a:ext cx="9767068" cy="2616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1700" b="1" i="0" u="none" strike="noStrike" kern="1200" cap="none" spc="0" normalizeH="0" baseline="0" noProof="0" dirty="0">
                <a:ln>
                  <a:noFill/>
                </a:ln>
                <a:solidFill>
                  <a:schemeClr val="accent6">
                    <a:lumMod val="75000"/>
                  </a:schemeClr>
                </a:solidFill>
                <a:effectLst/>
                <a:uLnTx/>
                <a:uFillTx/>
                <a:latin typeface="Arial"/>
                <a:ea typeface="+mn-ea"/>
                <a:cs typeface="+mn-cs"/>
              </a:rPr>
              <a:t>Together Strong: Great Lakes Inter Tribal Council Alzheimer’s Disease Program Initiative</a:t>
            </a:r>
          </a:p>
        </p:txBody>
      </p:sp>
      <p:sp>
        <p:nvSpPr>
          <p:cNvPr id="5" name="TextBox 4">
            <a:extLst>
              <a:ext uri="{FF2B5EF4-FFF2-40B4-BE49-F238E27FC236}">
                <a16:creationId xmlns:a16="http://schemas.microsoft.com/office/drawing/2014/main" id="{81CF8AF3-6855-49F5-AB72-BF2DD8679789}"/>
              </a:ext>
            </a:extLst>
          </p:cNvPr>
          <p:cNvSpPr txBox="1"/>
          <p:nvPr/>
        </p:nvSpPr>
        <p:spPr>
          <a:xfrm>
            <a:off x="808611" y="563765"/>
            <a:ext cx="10769669" cy="9694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ans Serif"/>
                <a:ea typeface="+mn-ea"/>
                <a:cs typeface="+mn-cs"/>
              </a:rPr>
              <a:t>Problem Statement / Local Context: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ans Serif"/>
                <a:ea typeface="+mn-ea"/>
                <a:cs typeface="+mn-cs"/>
              </a:rPr>
              <a:t>Alzheimer’s and dementia is under-recognized and addressed in our tribal communities, the resources to help caregivers and people living with dementia (PLWD) within tribes vary, tribal dementia care specialists (DCS) knowledge and training varies, tribal communities have unique needs not being met by mainstream DCS programs and training</a:t>
            </a:r>
          </a:p>
        </p:txBody>
      </p:sp>
      <p:graphicFrame>
        <p:nvGraphicFramePr>
          <p:cNvPr id="6" name="Diagram 5">
            <a:extLst>
              <a:ext uri="{FF2B5EF4-FFF2-40B4-BE49-F238E27FC236}">
                <a16:creationId xmlns:a16="http://schemas.microsoft.com/office/drawing/2014/main" id="{1B64E285-DF49-4BF5-AFF5-C37321A3C6F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1749054"/>
              </p:ext>
            </p:extLst>
          </p:nvPr>
        </p:nvGraphicFramePr>
        <p:xfrm>
          <a:off x="502509" y="1742302"/>
          <a:ext cx="11182864" cy="2593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42167FC9-8D25-4D6A-8EC3-FC13ED7931B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349379"/>
              </p:ext>
            </p:extLst>
          </p:nvPr>
        </p:nvGraphicFramePr>
        <p:xfrm>
          <a:off x="502509" y="1932086"/>
          <a:ext cx="11182864" cy="4467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4742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3CA1491-5386-480B-8B39-AC810FF711D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3697454"/>
              </p:ext>
            </p:extLst>
          </p:nvPr>
        </p:nvGraphicFramePr>
        <p:xfrm>
          <a:off x="4485503" y="1365168"/>
          <a:ext cx="7316487" cy="4926633"/>
        </p:xfrm>
        <a:graphic>
          <a:graphicData uri="http://schemas.openxmlformats.org/drawingml/2006/table">
            <a:tbl>
              <a:tblPr firstRow="1" bandRow="1">
                <a:tableStyleId>{5C22544A-7EE6-4342-B048-85BDC9FD1C3A}</a:tableStyleId>
              </a:tblPr>
              <a:tblGrid>
                <a:gridCol w="4547286">
                  <a:extLst>
                    <a:ext uri="{9D8B030D-6E8A-4147-A177-3AD203B41FA5}">
                      <a16:colId xmlns:a16="http://schemas.microsoft.com/office/drawing/2014/main" val="3275045184"/>
                    </a:ext>
                  </a:extLst>
                </a:gridCol>
                <a:gridCol w="2769201">
                  <a:extLst>
                    <a:ext uri="{9D8B030D-6E8A-4147-A177-3AD203B41FA5}">
                      <a16:colId xmlns:a16="http://schemas.microsoft.com/office/drawing/2014/main" val="2052021962"/>
                    </a:ext>
                  </a:extLst>
                </a:gridCol>
              </a:tblGrid>
              <a:tr h="367563">
                <a:tc>
                  <a:txBody>
                    <a:bodyPr/>
                    <a:lstStyle/>
                    <a:p>
                      <a:r>
                        <a:rPr lang="en-US" dirty="0">
                          <a:solidFill>
                            <a:schemeClr val="tx1"/>
                          </a:solidFill>
                        </a:rPr>
                        <a:t>Who and What</a:t>
                      </a:r>
                    </a:p>
                  </a:txBody>
                  <a:tcPr/>
                </a:tc>
                <a:tc>
                  <a:txBody>
                    <a:bodyPr/>
                    <a:lstStyle/>
                    <a:p>
                      <a:r>
                        <a:rPr lang="en-US" dirty="0">
                          <a:solidFill>
                            <a:schemeClr val="tx1"/>
                          </a:solidFill>
                        </a:rPr>
                        <a:t>When</a:t>
                      </a:r>
                    </a:p>
                  </a:txBody>
                  <a:tcPr/>
                </a:tc>
                <a:extLst>
                  <a:ext uri="{0D108BD9-81ED-4DB2-BD59-A6C34878D82A}">
                    <a16:rowId xmlns:a16="http://schemas.microsoft.com/office/drawing/2014/main" val="2283912215"/>
                  </a:ext>
                </a:extLst>
              </a:tr>
              <a:tr h="634423">
                <a:tc>
                  <a:txBody>
                    <a:bodyPr/>
                    <a:lstStyle/>
                    <a:p>
                      <a:pPr marL="342900" indent="-342900">
                        <a:buFont typeface="+mj-lt"/>
                        <a:buAutoNum type="arabicPeriod"/>
                      </a:pPr>
                      <a:r>
                        <a:rPr lang="en-US" dirty="0"/>
                        <a:t>Caregiver: OMB / tribal intake form + email</a:t>
                      </a:r>
                    </a:p>
                  </a:txBody>
                  <a:tcPr/>
                </a:tc>
                <a:tc>
                  <a:txBody>
                    <a:bodyPr/>
                    <a:lstStyle/>
                    <a:p>
                      <a:r>
                        <a:rPr lang="en-US" dirty="0"/>
                        <a:t>First meeting or call/contact</a:t>
                      </a:r>
                    </a:p>
                  </a:txBody>
                  <a:tcPr/>
                </a:tc>
                <a:extLst>
                  <a:ext uri="{0D108BD9-81ED-4DB2-BD59-A6C34878D82A}">
                    <a16:rowId xmlns:a16="http://schemas.microsoft.com/office/drawing/2014/main" val="2891118702"/>
                  </a:ext>
                </a:extLst>
              </a:tr>
              <a:tr h="36756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dirty="0"/>
                        <a:t>Caregiver: Pre-post </a:t>
                      </a:r>
                      <a:r>
                        <a:rPr lang="en-US" dirty="0" err="1"/>
                        <a:t>Zarit</a:t>
                      </a:r>
                      <a:r>
                        <a:rPr lang="en-US" dirty="0"/>
                        <a:t> Burden</a:t>
                      </a:r>
                    </a:p>
                  </a:txBody>
                  <a:tcPr/>
                </a:tc>
                <a:tc>
                  <a:txBody>
                    <a:bodyPr/>
                    <a:lstStyle/>
                    <a:p>
                      <a:r>
                        <a:rPr lang="en-US" dirty="0"/>
                        <a:t>First meeting and last formal SCIC session</a:t>
                      </a:r>
                    </a:p>
                  </a:txBody>
                  <a:tcPr/>
                </a:tc>
                <a:extLst>
                  <a:ext uri="{0D108BD9-81ED-4DB2-BD59-A6C34878D82A}">
                    <a16:rowId xmlns:a16="http://schemas.microsoft.com/office/drawing/2014/main" val="1470542131"/>
                  </a:ext>
                </a:extLst>
              </a:tr>
              <a:tr h="145011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trike="sngStrike" dirty="0"/>
                        <a:t>Caregiver: Pre-post Brief Tool for Dementia-Friendly Education and Training Sessions, Individual (ACL) (Tentative, pending feedback from tribal DCS)</a:t>
                      </a:r>
                    </a:p>
                  </a:txBody>
                  <a:tcPr/>
                </a:tc>
                <a:tc>
                  <a:txBody>
                    <a:bodyPr/>
                    <a:lstStyle/>
                    <a:p>
                      <a:r>
                        <a:rPr lang="en-US" strike="sngStrike" dirty="0"/>
                        <a:t>First meeting and last formal SCIC session</a:t>
                      </a:r>
                    </a:p>
                  </a:txBody>
                  <a:tcPr/>
                </a:tc>
                <a:extLst>
                  <a:ext uri="{0D108BD9-81ED-4DB2-BD59-A6C34878D82A}">
                    <a16:rowId xmlns:a16="http://schemas.microsoft.com/office/drawing/2014/main" val="975669331"/>
                  </a:ext>
                </a:extLst>
              </a:tr>
              <a:tr h="63442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dirty="0"/>
                        <a:t>Person living with dementia: Pre-post QOL-AD</a:t>
                      </a:r>
                    </a:p>
                  </a:txBody>
                  <a:tcPr/>
                </a:tc>
                <a:tc>
                  <a:txBody>
                    <a:bodyPr/>
                    <a:lstStyle/>
                    <a:p>
                      <a:r>
                        <a:rPr lang="en-US" dirty="0"/>
                        <a:t>First meeting and last formal SCIC session</a:t>
                      </a:r>
                    </a:p>
                  </a:txBody>
                  <a:tcPr/>
                </a:tc>
                <a:extLst>
                  <a:ext uri="{0D108BD9-81ED-4DB2-BD59-A6C34878D82A}">
                    <a16:rowId xmlns:a16="http://schemas.microsoft.com/office/drawing/2014/main" val="1028038494"/>
                  </a:ext>
                </a:extLst>
              </a:tr>
              <a:tr h="1178214">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trike="sngStrike" dirty="0"/>
                        <a:t>Caregiver: Brief anonymous online survey – overall satisfaction, engagement, relevance  (tool TBD, based on Kirkpatrick Model)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dirty="0"/>
                        <a:t>Via email 1-7 days after last formal SCIC session</a:t>
                      </a:r>
                    </a:p>
                    <a:p>
                      <a:endParaRPr lang="en-US" dirty="0"/>
                    </a:p>
                  </a:txBody>
                  <a:tcPr/>
                </a:tc>
                <a:extLst>
                  <a:ext uri="{0D108BD9-81ED-4DB2-BD59-A6C34878D82A}">
                    <a16:rowId xmlns:a16="http://schemas.microsoft.com/office/drawing/2014/main" val="2576818044"/>
                  </a:ext>
                </a:extLst>
              </a:tr>
            </a:tbl>
          </a:graphicData>
        </a:graphic>
      </p:graphicFrame>
      <p:pic>
        <p:nvPicPr>
          <p:cNvPr id="4" name="Picture 3">
            <a:extLst>
              <a:ext uri="{FF2B5EF4-FFF2-40B4-BE49-F238E27FC236}">
                <a16:creationId xmlns:a16="http://schemas.microsoft.com/office/drawing/2014/main" id="{7EA98426-5261-4A82-A0C2-04AE0CE365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5491"/>
            <a:ext cx="4728195" cy="3472468"/>
          </a:xfrm>
          <a:prstGeom prst="rect">
            <a:avLst/>
          </a:prstGeom>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9B878876-9E03-40A0-BC24-99E89180F035}"/>
              </a:ext>
              <a:ext uri="{C183D7F6-B498-43B3-948B-1728B52AA6E4}">
                <adec:decorative xmlns:adec="http://schemas.microsoft.com/office/drawing/2017/decorative" val="1"/>
              </a:ext>
            </a:extLst>
          </p:cNvPr>
          <p:cNvSpPr>
            <a:spLocks noGrp="1"/>
          </p:cNvSpPr>
          <p:nvPr>
            <p:ph type="title" idx="4294967295"/>
          </p:nvPr>
        </p:nvSpPr>
        <p:spPr>
          <a:xfrm>
            <a:off x="725510" y="525731"/>
            <a:ext cx="10740980" cy="5004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schemeClr val="accent3"/>
                </a:solidFill>
                <a:effectLst/>
                <a:uLnTx/>
                <a:uFillTx/>
                <a:latin typeface="+mj-lt"/>
                <a:ea typeface="+mn-ea"/>
                <a:cs typeface="+mn-cs"/>
              </a:rPr>
              <a:t>How we </a:t>
            </a:r>
            <a:r>
              <a:rPr kumimoji="0" lang="en-US" sz="3600" b="1" i="0" u="none" strike="noStrike" kern="1200" cap="none" spc="0" normalizeH="0" baseline="0" noProof="0" dirty="0">
                <a:ln>
                  <a:noFill/>
                </a:ln>
                <a:solidFill>
                  <a:srgbClr val="FF0000"/>
                </a:solidFill>
                <a:effectLst/>
                <a:uLnTx/>
                <a:uFillTx/>
                <a:latin typeface="+mj-lt"/>
                <a:ea typeface="+mn-ea"/>
                <a:cs typeface="+mn-cs"/>
              </a:rPr>
              <a:t>proposed</a:t>
            </a:r>
            <a:r>
              <a:rPr kumimoji="0" lang="en-US" sz="3600" b="1" i="0" u="none" strike="noStrike" kern="1200" cap="none" spc="0" normalizeH="0" baseline="0" noProof="0" dirty="0">
                <a:ln>
                  <a:noFill/>
                </a:ln>
                <a:solidFill>
                  <a:schemeClr val="accent3"/>
                </a:solidFill>
                <a:effectLst/>
                <a:uLnTx/>
                <a:uFillTx/>
                <a:latin typeface="+mj-lt"/>
                <a:ea typeface="+mn-ea"/>
                <a:cs typeface="+mn-cs"/>
              </a:rPr>
              <a:t> to evaluate SCIC – Data collection</a:t>
            </a:r>
          </a:p>
        </p:txBody>
      </p:sp>
    </p:spTree>
    <p:extLst>
      <p:ext uri="{BB962C8B-B14F-4D97-AF65-F5344CB8AC3E}">
        <p14:creationId xmlns:p14="http://schemas.microsoft.com/office/powerpoint/2010/main" val="1730964426"/>
      </p:ext>
    </p:extLst>
  </p:cSld>
  <p:clrMapOvr>
    <a:masterClrMapping/>
  </p:clrMapOvr>
</p:sld>
</file>

<file path=ppt/theme/theme1.xml><?xml version="1.0" encoding="utf-8"?>
<a:theme xmlns:a="http://schemas.openxmlformats.org/drawingml/2006/main" name="Custom Design">
  <a:themeElements>
    <a:clrScheme name="IA">
      <a:dk1>
        <a:sysClr val="windowText" lastClr="000000"/>
      </a:dk1>
      <a:lt1>
        <a:sysClr val="window" lastClr="FFFFFF"/>
      </a:lt1>
      <a:dk2>
        <a:srgbClr val="44546A"/>
      </a:dk2>
      <a:lt2>
        <a:srgbClr val="E7E6E6"/>
      </a:lt2>
      <a:accent1>
        <a:srgbClr val="51A8B1"/>
      </a:accent1>
      <a:accent2>
        <a:srgbClr val="B15A51"/>
      </a:accent2>
      <a:accent3>
        <a:srgbClr val="3F3F3F"/>
      </a:accent3>
      <a:accent4>
        <a:srgbClr val="FFC000"/>
      </a:accent4>
      <a:accent5>
        <a:srgbClr val="4472C4"/>
      </a:accent5>
      <a:accent6>
        <a:srgbClr val="70AD47"/>
      </a:accent6>
      <a:hlink>
        <a:srgbClr val="0563C1"/>
      </a:hlink>
      <a:folHlink>
        <a:srgbClr val="954F72"/>
      </a:folHlink>
    </a:clrScheme>
    <a:fontScheme name="IA">
      <a:majorFont>
        <a:latin typeface="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IA">
      <a:dk1>
        <a:sysClr val="windowText" lastClr="000000"/>
      </a:dk1>
      <a:lt1>
        <a:sysClr val="window" lastClr="FFFFFF"/>
      </a:lt1>
      <a:dk2>
        <a:srgbClr val="44546A"/>
      </a:dk2>
      <a:lt2>
        <a:srgbClr val="E7E6E6"/>
      </a:lt2>
      <a:accent1>
        <a:srgbClr val="51A8B1"/>
      </a:accent1>
      <a:accent2>
        <a:srgbClr val="B15A51"/>
      </a:accent2>
      <a:accent3>
        <a:srgbClr val="3F3F3F"/>
      </a:accent3>
      <a:accent4>
        <a:srgbClr val="FFC000"/>
      </a:accent4>
      <a:accent5>
        <a:srgbClr val="4472C4"/>
      </a:accent5>
      <a:accent6>
        <a:srgbClr val="70AD47"/>
      </a:accent6>
      <a:hlink>
        <a:srgbClr val="0563C1"/>
      </a:hlink>
      <a:folHlink>
        <a:srgbClr val="954F72"/>
      </a:folHlink>
    </a:clrScheme>
    <a:fontScheme name="IA">
      <a:majorFont>
        <a:latin typeface="Serif"/>
        <a:ea typeface=""/>
        <a:cs typeface=""/>
      </a:majorFont>
      <a:minorFont>
        <a:latin typeface="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65B6BEF7AD0D40A4A0B33AFD60AF7A" ma:contentTypeVersion="11" ma:contentTypeDescription="Create a new document." ma:contentTypeScope="" ma:versionID="e3b2b2b74cb1b4b4d1dc818238945ab7">
  <xsd:schema xmlns:xsd="http://www.w3.org/2001/XMLSchema" xmlns:xs="http://www.w3.org/2001/XMLSchema" xmlns:p="http://schemas.microsoft.com/office/2006/metadata/properties" xmlns:ns2="22010ab1-1a20-4e5a-abad-bfdaf0b0f010" xmlns:ns3="acab379d-c436-4626-96ef-8d17a623a02d" targetNamespace="http://schemas.microsoft.com/office/2006/metadata/properties" ma:root="true" ma:fieldsID="084aca3df0f08b70ef31d5afe0f65108" ns2:_="" ns3:_="">
    <xsd:import namespace="22010ab1-1a20-4e5a-abad-bfdaf0b0f010"/>
    <xsd:import namespace="acab379d-c436-4626-96ef-8d17a623a0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10ab1-1a20-4e5a-abad-bfdaf0b0f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ab379d-c436-4626-96ef-8d17a623a02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F6CEB2-C4D2-4D19-81AA-2BDB71E49C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34E622-3D8B-4913-B3A1-356703A3C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10ab1-1a20-4e5a-abad-bfdaf0b0f010"/>
    <ds:schemaRef ds:uri="acab379d-c436-4626-96ef-8d17a623a0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AA6B52-3537-4F7D-BFB4-E0AE0772B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4145</TotalTime>
  <Words>3167</Words>
  <Application>Microsoft Office PowerPoint</Application>
  <PresentationFormat>Widescreen</PresentationFormat>
  <Paragraphs>230</Paragraphs>
  <Slides>12</Slides>
  <Notes>12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12</vt:i4>
      </vt:variant>
    </vt:vector>
  </HeadingPairs>
  <TitlesOfParts>
    <vt:vector size="29" baseType="lpstr">
      <vt:lpstr>DengXian</vt:lpstr>
      <vt:lpstr>Arial</vt:lpstr>
      <vt:lpstr>Arima Madurai Black</vt:lpstr>
      <vt:lpstr>Arima Madurai ExtraBold</vt:lpstr>
      <vt:lpstr>Calibri</vt:lpstr>
      <vt:lpstr>Calibri Light</vt:lpstr>
      <vt:lpstr>Metropolis Light</vt:lpstr>
      <vt:lpstr>PT Sans</vt:lpstr>
      <vt:lpstr>Sans Serif</vt:lpstr>
      <vt:lpstr>Serif</vt:lpstr>
      <vt:lpstr>Wingdings</vt:lpstr>
      <vt:lpstr>Custom Design</vt:lpstr>
      <vt:lpstr>Office Theme</vt:lpstr>
      <vt:lpstr>2_Custom Design</vt:lpstr>
      <vt:lpstr>1_Custom Design</vt:lpstr>
      <vt:lpstr>3_Custom Design</vt:lpstr>
      <vt:lpstr>4_Custom Design</vt:lpstr>
      <vt:lpstr>ADPI Grant Evaluation:  Marrying Indigenous Evaluation &amp; 3rd Party Western Approaches </vt:lpstr>
      <vt:lpstr>Welcome</vt:lpstr>
      <vt:lpstr>When evaluation is the discussion topic before lunch . . .</vt:lpstr>
      <vt:lpstr>Why do you use evaluation/ data?  </vt:lpstr>
      <vt:lpstr>ACL Evaluation Requirements</vt:lpstr>
      <vt:lpstr>Principles of Indigenous Evaluation</vt:lpstr>
      <vt:lpstr>Together Strong: Great Lakes Inter Tribal Council Alzheimer’s Disease Program Initiative </vt:lpstr>
      <vt:lpstr>Together Strong: Great Lakes Inter Tribal Council Alzheimer’s Disease Program Initiative</vt:lpstr>
      <vt:lpstr>How we proposed to evaluate SCIC – Data collection</vt:lpstr>
      <vt:lpstr>Visit Poster Presentation to Learn More</vt:lpstr>
      <vt:lpstr>About IA2</vt:lpstr>
      <vt:lpstr>Last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NASIR</dc:creator>
  <cp:lastModifiedBy>Laura Stevenson</cp:lastModifiedBy>
  <cp:revision>297</cp:revision>
  <dcterms:created xsi:type="dcterms:W3CDTF">2020-06-17T07:28:33Z</dcterms:created>
  <dcterms:modified xsi:type="dcterms:W3CDTF">2022-07-19T16:01:19Z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0x0101001D65B6BEF7AD0D40A4A0B33AFD60AF7A</vt:lpwstr>
  </property>
</Properties>
</file>