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88" r:id="rId4"/>
    <p:sldId id="286" r:id="rId5"/>
    <p:sldId id="258" r:id="rId6"/>
    <p:sldId id="260" r:id="rId7"/>
    <p:sldId id="285" r:id="rId8"/>
    <p:sldId id="259" r:id="rId9"/>
    <p:sldId id="261" r:id="rId10"/>
    <p:sldId id="262" r:id="rId11"/>
    <p:sldId id="263" r:id="rId12"/>
    <p:sldId id="268" r:id="rId13"/>
    <p:sldId id="264" r:id="rId14"/>
    <p:sldId id="289" r:id="rId15"/>
    <p:sldId id="290" r:id="rId16"/>
    <p:sldId id="270" r:id="rId17"/>
    <p:sldId id="283" r:id="rId18"/>
    <p:sldId id="291" r:id="rId19"/>
    <p:sldId id="277" r:id="rId20"/>
    <p:sldId id="278" r:id="rId21"/>
    <p:sldId id="280" r:id="rId22"/>
    <p:sldId id="282" r:id="rId23"/>
    <p:sldId id="279" r:id="rId24"/>
    <p:sldId id="275" r:id="rId25"/>
    <p:sldId id="271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3" autoAdjust="0"/>
    <p:restoredTop sz="86397" autoAdjust="0"/>
  </p:normalViewPr>
  <p:slideViewPr>
    <p:cSldViewPr snapToGrid="0">
      <p:cViewPr varScale="1">
        <p:scale>
          <a:sx n="54" d="100"/>
          <a:sy n="54" d="100"/>
        </p:scale>
        <p:origin x="78" y="282"/>
      </p:cViewPr>
      <p:guideLst/>
    </p:cSldViewPr>
  </p:slideViewPr>
  <p:outlineViewPr>
    <p:cViewPr>
      <p:scale>
        <a:sx n="33" d="100"/>
        <a:sy n="33" d="100"/>
      </p:scale>
      <p:origin x="0" y="-119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9F5E6-DF6A-49E3-B3A6-7E73982F492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D34EA-5CE2-473A-95CA-723D2D56BD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Provider creates a claim</a:t>
          </a:r>
        </a:p>
      </dgm:t>
    </dgm:pt>
    <dgm:pt modelId="{22A92C8B-F788-4BED-B84E-7E5EDD520B14}" type="parTrans" cxnId="{506C39B4-6E36-4F51-A53D-7EBEBC0CB479}">
      <dgm:prSet/>
      <dgm:spPr/>
      <dgm:t>
        <a:bodyPr/>
        <a:lstStyle/>
        <a:p>
          <a:endParaRPr lang="en-US"/>
        </a:p>
      </dgm:t>
    </dgm:pt>
    <dgm:pt modelId="{5B03F227-3BE9-49D4-9FE9-477015E0819B}" type="sibTrans" cxnId="{506C39B4-6E36-4F51-A53D-7EBEBC0CB479}">
      <dgm:prSet/>
      <dgm:spPr/>
      <dgm:t>
        <a:bodyPr/>
        <a:lstStyle/>
        <a:p>
          <a:endParaRPr lang="en-US"/>
        </a:p>
      </dgm:t>
    </dgm:pt>
    <dgm:pt modelId="{8F2E67C9-6A99-40FC-9C9A-E6C4B72AA0C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Patient served</a:t>
          </a:r>
        </a:p>
      </dgm:t>
    </dgm:pt>
    <dgm:pt modelId="{C2862B01-42A7-44A6-A99D-A66B884BCEA5}" type="parTrans" cxnId="{5649BCD0-189D-4D76-81BB-535A83F9E679}">
      <dgm:prSet/>
      <dgm:spPr/>
      <dgm:t>
        <a:bodyPr/>
        <a:lstStyle/>
        <a:p>
          <a:endParaRPr lang="en-US"/>
        </a:p>
      </dgm:t>
    </dgm:pt>
    <dgm:pt modelId="{A4F4BCD2-344C-4448-A0EA-EA41FDC721E4}" type="sibTrans" cxnId="{5649BCD0-189D-4D76-81BB-535A83F9E679}">
      <dgm:prSet/>
      <dgm:spPr/>
      <dgm:t>
        <a:bodyPr/>
        <a:lstStyle/>
        <a:p>
          <a:endParaRPr lang="en-US"/>
        </a:p>
      </dgm:t>
    </dgm:pt>
    <dgm:pt modelId="{06A89D85-A21E-4DAE-9311-06F4698C606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Claim Submitted on Paper</a:t>
          </a:r>
        </a:p>
      </dgm:t>
    </dgm:pt>
    <dgm:pt modelId="{766AA35C-A3F4-4FC9-959E-FDFC9B29EACA}" type="parTrans" cxnId="{A79BCE34-190A-460E-895F-352D58775328}">
      <dgm:prSet/>
      <dgm:spPr/>
      <dgm:t>
        <a:bodyPr/>
        <a:lstStyle/>
        <a:p>
          <a:endParaRPr lang="en-US"/>
        </a:p>
      </dgm:t>
    </dgm:pt>
    <dgm:pt modelId="{7DFD4CAE-769E-4C7E-837C-E143563ADAC5}" type="sibTrans" cxnId="{A79BCE34-190A-460E-895F-352D58775328}">
      <dgm:prSet/>
      <dgm:spPr/>
      <dgm:t>
        <a:bodyPr/>
        <a:lstStyle/>
        <a:p>
          <a:endParaRPr lang="en-US"/>
        </a:p>
      </dgm:t>
    </dgm:pt>
    <dgm:pt modelId="{6344DB85-F555-442B-8FA1-B660231637E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Claim Submitted Electronically</a:t>
          </a:r>
        </a:p>
      </dgm:t>
    </dgm:pt>
    <dgm:pt modelId="{3EA9A839-F8B0-4301-B7D4-FD695D2AF798}" type="parTrans" cxnId="{B2461512-1F5E-4643-91E0-00E21BFD80BA}">
      <dgm:prSet/>
      <dgm:spPr/>
      <dgm:t>
        <a:bodyPr/>
        <a:lstStyle/>
        <a:p>
          <a:endParaRPr lang="en-US"/>
        </a:p>
      </dgm:t>
    </dgm:pt>
    <dgm:pt modelId="{CFE89FC0-6319-4FCD-AF79-01260029B6AF}" type="sibTrans" cxnId="{B2461512-1F5E-4643-91E0-00E21BFD80BA}">
      <dgm:prSet/>
      <dgm:spPr/>
      <dgm:t>
        <a:bodyPr/>
        <a:lstStyle/>
        <a:p>
          <a:endParaRPr lang="en-US"/>
        </a:p>
      </dgm:t>
    </dgm:pt>
    <dgm:pt modelId="{0D4E03F4-549A-4A67-ABED-FB8A40DDE59C}">
      <dgm:prSet/>
      <dgm:spPr/>
      <dgm:t>
        <a:bodyPr/>
        <a:lstStyle/>
        <a:p>
          <a:endParaRPr lang="en-US"/>
        </a:p>
      </dgm:t>
    </dgm:pt>
    <dgm:pt modelId="{8BAF20F3-2CF4-4BFD-9E6D-E14D6E5BA18F}" type="parTrans" cxnId="{5BC1FE64-E20A-4193-AA9D-D6032A312F74}">
      <dgm:prSet/>
      <dgm:spPr/>
      <dgm:t>
        <a:bodyPr/>
        <a:lstStyle/>
        <a:p>
          <a:endParaRPr lang="en-US"/>
        </a:p>
      </dgm:t>
    </dgm:pt>
    <dgm:pt modelId="{C5ED8994-3EC3-48FF-9184-4F185FA19CFE}" type="sibTrans" cxnId="{5BC1FE64-E20A-4193-AA9D-D6032A312F74}">
      <dgm:prSet/>
      <dgm:spPr/>
      <dgm:t>
        <a:bodyPr/>
        <a:lstStyle/>
        <a:p>
          <a:endParaRPr lang="en-US"/>
        </a:p>
      </dgm:t>
    </dgm:pt>
    <dgm:pt modelId="{8DDE1F0B-89A7-4750-84EE-9D180BEF0596}">
      <dgm:prSet phldrT="[Text]"/>
      <dgm:spPr/>
      <dgm:t>
        <a:bodyPr/>
        <a:lstStyle/>
        <a:p>
          <a:endParaRPr lang="en-US"/>
        </a:p>
      </dgm:t>
    </dgm:pt>
    <dgm:pt modelId="{53E616E5-389A-4E6B-9B25-98A808C3D405}" type="parTrans" cxnId="{16D92126-12E7-49AA-B8A8-1F19F458E0AA}">
      <dgm:prSet/>
      <dgm:spPr/>
      <dgm:t>
        <a:bodyPr/>
        <a:lstStyle/>
        <a:p>
          <a:endParaRPr lang="en-US"/>
        </a:p>
      </dgm:t>
    </dgm:pt>
    <dgm:pt modelId="{08CD9E7A-C1A7-4951-980E-B852DAE3AE06}" type="sibTrans" cxnId="{16D92126-12E7-49AA-B8A8-1F19F458E0AA}">
      <dgm:prSet/>
      <dgm:spPr/>
      <dgm:t>
        <a:bodyPr/>
        <a:lstStyle/>
        <a:p>
          <a:endParaRPr lang="en-US"/>
        </a:p>
      </dgm:t>
    </dgm:pt>
    <dgm:pt modelId="{B832F0BA-EF4C-4C6D-AE22-3E81AE0FA1FE}" type="pres">
      <dgm:prSet presAssocID="{1AE9F5E6-DF6A-49E3-B3A6-7E73982F49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E78E74C-BF2F-4210-B10E-B56EA400BA80}" type="pres">
      <dgm:prSet presAssocID="{770D34EA-5CE2-473A-95CA-723D2D56BD8F}" presName="singleCycle" presStyleCnt="0"/>
      <dgm:spPr/>
    </dgm:pt>
    <dgm:pt modelId="{67571DC4-678A-4D29-899E-6249CC7C0E5D}" type="pres">
      <dgm:prSet presAssocID="{770D34EA-5CE2-473A-95CA-723D2D56BD8F}" presName="singleCenter" presStyleLbl="node1" presStyleIdx="0" presStyleCnt="4" custLinFactNeighborX="248" custLinFactNeighborY="-10396">
        <dgm:presLayoutVars>
          <dgm:chMax val="7"/>
          <dgm:chPref val="7"/>
        </dgm:presLayoutVars>
      </dgm:prSet>
      <dgm:spPr/>
    </dgm:pt>
    <dgm:pt modelId="{C706B511-942A-4301-AEA1-98AF634744D7}" type="pres">
      <dgm:prSet presAssocID="{C2862B01-42A7-44A6-A99D-A66B884BCEA5}" presName="Name56" presStyleLbl="parChTrans1D2" presStyleIdx="0" presStyleCnt="3"/>
      <dgm:spPr/>
    </dgm:pt>
    <dgm:pt modelId="{41CDF585-DBB4-4387-89F7-E3516B30B115}" type="pres">
      <dgm:prSet presAssocID="{8F2E67C9-6A99-40FC-9C9A-E6C4B72AA0CD}" presName="text0" presStyleLbl="node1" presStyleIdx="1" presStyleCnt="4">
        <dgm:presLayoutVars>
          <dgm:bulletEnabled val="1"/>
        </dgm:presLayoutVars>
      </dgm:prSet>
      <dgm:spPr/>
    </dgm:pt>
    <dgm:pt modelId="{9684FE18-D65D-4F8F-AA8D-8482328F7EB8}" type="pres">
      <dgm:prSet presAssocID="{766AA35C-A3F4-4FC9-959E-FDFC9B29EACA}" presName="Name56" presStyleLbl="parChTrans1D2" presStyleIdx="1" presStyleCnt="3"/>
      <dgm:spPr/>
    </dgm:pt>
    <dgm:pt modelId="{3A49ACE6-93E0-4F6A-82ED-A123DF55817A}" type="pres">
      <dgm:prSet presAssocID="{06A89D85-A21E-4DAE-9311-06F4698C606C}" presName="text0" presStyleLbl="node1" presStyleIdx="2" presStyleCnt="4" custScaleX="109148" custScaleY="113263">
        <dgm:presLayoutVars>
          <dgm:bulletEnabled val="1"/>
        </dgm:presLayoutVars>
      </dgm:prSet>
      <dgm:spPr/>
    </dgm:pt>
    <dgm:pt modelId="{771586B8-088C-4A16-8974-4FE60A95959C}" type="pres">
      <dgm:prSet presAssocID="{3EA9A839-F8B0-4301-B7D4-FD695D2AF798}" presName="Name56" presStyleLbl="parChTrans1D2" presStyleIdx="2" presStyleCnt="3"/>
      <dgm:spPr/>
    </dgm:pt>
    <dgm:pt modelId="{3E68AA79-B63A-46C8-893A-07543B8C60CE}" type="pres">
      <dgm:prSet presAssocID="{6344DB85-F555-442B-8FA1-B660231637E7}" presName="text0" presStyleLbl="node1" presStyleIdx="3" presStyleCnt="4" custScaleX="137785" custScaleY="110611">
        <dgm:presLayoutVars>
          <dgm:bulletEnabled val="1"/>
        </dgm:presLayoutVars>
      </dgm:prSet>
      <dgm:spPr/>
    </dgm:pt>
  </dgm:ptLst>
  <dgm:cxnLst>
    <dgm:cxn modelId="{B2461512-1F5E-4643-91E0-00E21BFD80BA}" srcId="{770D34EA-5CE2-473A-95CA-723D2D56BD8F}" destId="{6344DB85-F555-442B-8FA1-B660231637E7}" srcOrd="2" destOrd="0" parTransId="{3EA9A839-F8B0-4301-B7D4-FD695D2AF798}" sibTransId="{CFE89FC0-6319-4FCD-AF79-01260029B6AF}"/>
    <dgm:cxn modelId="{E84EC120-A1F0-4FBA-969A-A1085375D344}" type="presOf" srcId="{C2862B01-42A7-44A6-A99D-A66B884BCEA5}" destId="{C706B511-942A-4301-AEA1-98AF634744D7}" srcOrd="0" destOrd="0" presId="urn:microsoft.com/office/officeart/2008/layout/RadialCluster"/>
    <dgm:cxn modelId="{16D92126-12E7-49AA-B8A8-1F19F458E0AA}" srcId="{1AE9F5E6-DF6A-49E3-B3A6-7E73982F4925}" destId="{8DDE1F0B-89A7-4750-84EE-9D180BEF0596}" srcOrd="2" destOrd="0" parTransId="{53E616E5-389A-4E6B-9B25-98A808C3D405}" sibTransId="{08CD9E7A-C1A7-4951-980E-B852DAE3AE06}"/>
    <dgm:cxn modelId="{A79BCE34-190A-460E-895F-352D58775328}" srcId="{770D34EA-5CE2-473A-95CA-723D2D56BD8F}" destId="{06A89D85-A21E-4DAE-9311-06F4698C606C}" srcOrd="1" destOrd="0" parTransId="{766AA35C-A3F4-4FC9-959E-FDFC9B29EACA}" sibTransId="{7DFD4CAE-769E-4C7E-837C-E143563ADAC5}"/>
    <dgm:cxn modelId="{5BC1FE64-E20A-4193-AA9D-D6032A312F74}" srcId="{1AE9F5E6-DF6A-49E3-B3A6-7E73982F4925}" destId="{0D4E03F4-549A-4A67-ABED-FB8A40DDE59C}" srcOrd="1" destOrd="0" parTransId="{8BAF20F3-2CF4-4BFD-9E6D-E14D6E5BA18F}" sibTransId="{C5ED8994-3EC3-48FF-9184-4F185FA19CFE}"/>
    <dgm:cxn modelId="{D85FEA54-CF88-419E-ACFB-80422317A58B}" type="presOf" srcId="{8F2E67C9-6A99-40FC-9C9A-E6C4B72AA0CD}" destId="{41CDF585-DBB4-4387-89F7-E3516B30B115}" srcOrd="0" destOrd="0" presId="urn:microsoft.com/office/officeart/2008/layout/RadialCluster"/>
    <dgm:cxn modelId="{6F44B082-6C98-4FB8-B32A-0B8CCF03B81D}" type="presOf" srcId="{770D34EA-5CE2-473A-95CA-723D2D56BD8F}" destId="{67571DC4-678A-4D29-899E-6249CC7C0E5D}" srcOrd="0" destOrd="0" presId="urn:microsoft.com/office/officeart/2008/layout/RadialCluster"/>
    <dgm:cxn modelId="{CD9F0E97-4BAA-4D2A-989B-73A5415EF397}" type="presOf" srcId="{06A89D85-A21E-4DAE-9311-06F4698C606C}" destId="{3A49ACE6-93E0-4F6A-82ED-A123DF55817A}" srcOrd="0" destOrd="0" presId="urn:microsoft.com/office/officeart/2008/layout/RadialCluster"/>
    <dgm:cxn modelId="{506C39B4-6E36-4F51-A53D-7EBEBC0CB479}" srcId="{1AE9F5E6-DF6A-49E3-B3A6-7E73982F4925}" destId="{770D34EA-5CE2-473A-95CA-723D2D56BD8F}" srcOrd="0" destOrd="0" parTransId="{22A92C8B-F788-4BED-B84E-7E5EDD520B14}" sibTransId="{5B03F227-3BE9-49D4-9FE9-477015E0819B}"/>
    <dgm:cxn modelId="{F6BA8DC0-5242-470F-891E-7832156EC206}" type="presOf" srcId="{1AE9F5E6-DF6A-49E3-B3A6-7E73982F4925}" destId="{B832F0BA-EF4C-4C6D-AE22-3E81AE0FA1FE}" srcOrd="0" destOrd="0" presId="urn:microsoft.com/office/officeart/2008/layout/RadialCluster"/>
    <dgm:cxn modelId="{8062E1C5-E87F-4F00-9C14-21F58CA869C0}" type="presOf" srcId="{6344DB85-F555-442B-8FA1-B660231637E7}" destId="{3E68AA79-B63A-46C8-893A-07543B8C60CE}" srcOrd="0" destOrd="0" presId="urn:microsoft.com/office/officeart/2008/layout/RadialCluster"/>
    <dgm:cxn modelId="{5649BCD0-189D-4D76-81BB-535A83F9E679}" srcId="{770D34EA-5CE2-473A-95CA-723D2D56BD8F}" destId="{8F2E67C9-6A99-40FC-9C9A-E6C4B72AA0CD}" srcOrd="0" destOrd="0" parTransId="{C2862B01-42A7-44A6-A99D-A66B884BCEA5}" sibTransId="{A4F4BCD2-344C-4448-A0EA-EA41FDC721E4}"/>
    <dgm:cxn modelId="{FD39F5E2-2D03-4771-9FC4-ABA53FF78DE6}" type="presOf" srcId="{766AA35C-A3F4-4FC9-959E-FDFC9B29EACA}" destId="{9684FE18-D65D-4F8F-AA8D-8482328F7EB8}" srcOrd="0" destOrd="0" presId="urn:microsoft.com/office/officeart/2008/layout/RadialCluster"/>
    <dgm:cxn modelId="{CCB25BF1-41B4-43C1-AE61-BC8A9D448DDE}" type="presOf" srcId="{3EA9A839-F8B0-4301-B7D4-FD695D2AF798}" destId="{771586B8-088C-4A16-8974-4FE60A95959C}" srcOrd="0" destOrd="0" presId="urn:microsoft.com/office/officeart/2008/layout/RadialCluster"/>
    <dgm:cxn modelId="{E11F1A92-E46C-4D5D-A24A-87F3C151923D}" type="presParOf" srcId="{B832F0BA-EF4C-4C6D-AE22-3E81AE0FA1FE}" destId="{CE78E74C-BF2F-4210-B10E-B56EA400BA80}" srcOrd="0" destOrd="0" presId="urn:microsoft.com/office/officeart/2008/layout/RadialCluster"/>
    <dgm:cxn modelId="{1C063D47-9723-4227-A668-684A32299FA5}" type="presParOf" srcId="{CE78E74C-BF2F-4210-B10E-B56EA400BA80}" destId="{67571DC4-678A-4D29-899E-6249CC7C0E5D}" srcOrd="0" destOrd="0" presId="urn:microsoft.com/office/officeart/2008/layout/RadialCluster"/>
    <dgm:cxn modelId="{30F5355B-056D-420D-96F0-171B3A4AB7CD}" type="presParOf" srcId="{CE78E74C-BF2F-4210-B10E-B56EA400BA80}" destId="{C706B511-942A-4301-AEA1-98AF634744D7}" srcOrd="1" destOrd="0" presId="urn:microsoft.com/office/officeart/2008/layout/RadialCluster"/>
    <dgm:cxn modelId="{B59F236F-C811-4A76-A6F5-FE2F6E94BB4E}" type="presParOf" srcId="{CE78E74C-BF2F-4210-B10E-B56EA400BA80}" destId="{41CDF585-DBB4-4387-89F7-E3516B30B115}" srcOrd="2" destOrd="0" presId="urn:microsoft.com/office/officeart/2008/layout/RadialCluster"/>
    <dgm:cxn modelId="{C85836E6-6EAC-492D-BEDF-733974DCAD24}" type="presParOf" srcId="{CE78E74C-BF2F-4210-B10E-B56EA400BA80}" destId="{9684FE18-D65D-4F8F-AA8D-8482328F7EB8}" srcOrd="3" destOrd="0" presId="urn:microsoft.com/office/officeart/2008/layout/RadialCluster"/>
    <dgm:cxn modelId="{CD79BE9A-185F-4D21-AECE-C2A70F8000BE}" type="presParOf" srcId="{CE78E74C-BF2F-4210-B10E-B56EA400BA80}" destId="{3A49ACE6-93E0-4F6A-82ED-A123DF55817A}" srcOrd="4" destOrd="0" presId="urn:microsoft.com/office/officeart/2008/layout/RadialCluster"/>
    <dgm:cxn modelId="{8D40D077-D83C-4BBD-B4E4-2731E86F59D7}" type="presParOf" srcId="{CE78E74C-BF2F-4210-B10E-B56EA400BA80}" destId="{771586B8-088C-4A16-8974-4FE60A95959C}" srcOrd="5" destOrd="0" presId="urn:microsoft.com/office/officeart/2008/layout/RadialCluster"/>
    <dgm:cxn modelId="{53F76895-62F3-456C-8430-2B66454F087E}" type="presParOf" srcId="{CE78E74C-BF2F-4210-B10E-B56EA400BA80}" destId="{3E68AA79-B63A-46C8-893A-07543B8C60C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A411B-9958-4063-9520-701CC070C28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114F08-82CA-4FB1-9EA5-1B8859D934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Each character has a purpose</a:t>
          </a:r>
        </a:p>
      </dgm:t>
    </dgm:pt>
    <dgm:pt modelId="{DC0A4DD1-A885-4194-A2AF-42E53EEA7C00}" type="parTrans" cxnId="{33F35A43-D082-4615-B644-37BE40B4423B}">
      <dgm:prSet/>
      <dgm:spPr/>
      <dgm:t>
        <a:bodyPr/>
        <a:lstStyle/>
        <a:p>
          <a:endParaRPr lang="en-US"/>
        </a:p>
      </dgm:t>
    </dgm:pt>
    <dgm:pt modelId="{02BFBA0F-0825-430A-A532-C77BF804EC57}" type="sibTrans" cxnId="{33F35A43-D082-4615-B644-37BE40B4423B}">
      <dgm:prSet/>
      <dgm:spPr/>
      <dgm:t>
        <a:bodyPr/>
        <a:lstStyle/>
        <a:p>
          <a:endParaRPr lang="en-US"/>
        </a:p>
      </dgm:t>
    </dgm:pt>
    <dgm:pt modelId="{5E22E673-5843-48A0-B7C5-8A4250A26D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Each place is a degree of specificity</a:t>
          </a:r>
        </a:p>
      </dgm:t>
    </dgm:pt>
    <dgm:pt modelId="{B2C74BFC-643A-434E-A34C-449D8AFE857A}" type="parTrans" cxnId="{C7D9DF07-B52C-4EB9-8375-E97FE4E2FE77}">
      <dgm:prSet/>
      <dgm:spPr/>
      <dgm:t>
        <a:bodyPr/>
        <a:lstStyle/>
        <a:p>
          <a:endParaRPr lang="en-US"/>
        </a:p>
      </dgm:t>
    </dgm:pt>
    <dgm:pt modelId="{9449E83A-EA3D-4B25-8933-B92932FED1BB}" type="sibTrans" cxnId="{C7D9DF07-B52C-4EB9-8375-E97FE4E2FE77}">
      <dgm:prSet/>
      <dgm:spPr/>
      <dgm:t>
        <a:bodyPr/>
        <a:lstStyle/>
        <a:p>
          <a:endParaRPr lang="en-US"/>
        </a:p>
      </dgm:t>
    </dgm:pt>
    <dgm:pt modelId="{7E20485C-B8BD-4F55-BC6B-72BB917E84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Modifiers give details of the code</a:t>
          </a:r>
        </a:p>
      </dgm:t>
    </dgm:pt>
    <dgm:pt modelId="{9641A9A5-29AF-469E-999B-137AFB547C91}" type="parTrans" cxnId="{87F7A500-ED77-4D2B-96F4-830AE3B8442D}">
      <dgm:prSet/>
      <dgm:spPr/>
      <dgm:t>
        <a:bodyPr/>
        <a:lstStyle/>
        <a:p>
          <a:endParaRPr lang="en-US"/>
        </a:p>
      </dgm:t>
    </dgm:pt>
    <dgm:pt modelId="{0CCA2D05-5276-43E6-8937-973DF8B3ED87}" type="sibTrans" cxnId="{87F7A500-ED77-4D2B-96F4-830AE3B8442D}">
      <dgm:prSet/>
      <dgm:spPr/>
      <dgm:t>
        <a:bodyPr/>
        <a:lstStyle/>
        <a:p>
          <a:endParaRPr lang="en-US"/>
        </a:p>
      </dgm:t>
    </dgm:pt>
    <dgm:pt modelId="{E1799A07-5B8D-4E21-ADB7-6993541AFA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Codes can change and End Dated Submissions will be Denied</a:t>
          </a:r>
        </a:p>
      </dgm:t>
    </dgm:pt>
    <dgm:pt modelId="{029A485C-632E-40B8-B850-F8B2F6752551}" type="parTrans" cxnId="{B0CD6EFE-1BDC-4B85-8EFB-1899D8DA36BD}">
      <dgm:prSet/>
      <dgm:spPr/>
      <dgm:t>
        <a:bodyPr/>
        <a:lstStyle/>
        <a:p>
          <a:endParaRPr lang="en-US"/>
        </a:p>
      </dgm:t>
    </dgm:pt>
    <dgm:pt modelId="{56CA345A-5CB3-484E-A31E-AA85572AF201}" type="sibTrans" cxnId="{B0CD6EFE-1BDC-4B85-8EFB-1899D8DA36BD}">
      <dgm:prSet/>
      <dgm:spPr/>
      <dgm:t>
        <a:bodyPr/>
        <a:lstStyle/>
        <a:p>
          <a:endParaRPr lang="en-US"/>
        </a:p>
      </dgm:t>
    </dgm:pt>
    <dgm:pt modelId="{401EC65F-FB50-4FD2-ABA4-3DDDF383C7EB}" type="pres">
      <dgm:prSet presAssocID="{9CAA411B-9958-4063-9520-701CC070C28D}" presName="diagram" presStyleCnt="0">
        <dgm:presLayoutVars>
          <dgm:dir/>
          <dgm:resizeHandles val="exact"/>
        </dgm:presLayoutVars>
      </dgm:prSet>
      <dgm:spPr/>
    </dgm:pt>
    <dgm:pt modelId="{0731F676-B1E1-4577-A728-0E7FEE7C22E5}" type="pres">
      <dgm:prSet presAssocID="{C1114F08-82CA-4FB1-9EA5-1B8859D9349C}" presName="node" presStyleLbl="node1" presStyleIdx="0" presStyleCnt="4">
        <dgm:presLayoutVars>
          <dgm:bulletEnabled val="1"/>
        </dgm:presLayoutVars>
      </dgm:prSet>
      <dgm:spPr/>
    </dgm:pt>
    <dgm:pt modelId="{953257C9-5987-40A5-A072-B2DC89ED5FE2}" type="pres">
      <dgm:prSet presAssocID="{02BFBA0F-0825-430A-A532-C77BF804EC57}" presName="sibTrans" presStyleCnt="0"/>
      <dgm:spPr/>
    </dgm:pt>
    <dgm:pt modelId="{1CC2AEFC-67AA-4EBB-A112-FF5EAA4A3348}" type="pres">
      <dgm:prSet presAssocID="{5E22E673-5843-48A0-B7C5-8A4250A26D15}" presName="node" presStyleLbl="node1" presStyleIdx="1" presStyleCnt="4">
        <dgm:presLayoutVars>
          <dgm:bulletEnabled val="1"/>
        </dgm:presLayoutVars>
      </dgm:prSet>
      <dgm:spPr/>
    </dgm:pt>
    <dgm:pt modelId="{8F418C96-B888-420F-9E95-6909F8EBB5D7}" type="pres">
      <dgm:prSet presAssocID="{9449E83A-EA3D-4B25-8933-B92932FED1BB}" presName="sibTrans" presStyleCnt="0"/>
      <dgm:spPr/>
    </dgm:pt>
    <dgm:pt modelId="{5C9D9C97-3381-49AE-BCC2-660F381AA2EC}" type="pres">
      <dgm:prSet presAssocID="{7E20485C-B8BD-4F55-BC6B-72BB917E84AD}" presName="node" presStyleLbl="node1" presStyleIdx="2" presStyleCnt="4">
        <dgm:presLayoutVars>
          <dgm:bulletEnabled val="1"/>
        </dgm:presLayoutVars>
      </dgm:prSet>
      <dgm:spPr/>
    </dgm:pt>
    <dgm:pt modelId="{02D1FDCD-CDE7-4B94-893C-B30B72FBE1C7}" type="pres">
      <dgm:prSet presAssocID="{0CCA2D05-5276-43E6-8937-973DF8B3ED87}" presName="sibTrans" presStyleCnt="0"/>
      <dgm:spPr/>
    </dgm:pt>
    <dgm:pt modelId="{08C91D6C-FCB6-4A88-A679-5CEAB50A5CDD}" type="pres">
      <dgm:prSet presAssocID="{E1799A07-5B8D-4E21-ADB7-6993541AFA81}" presName="node" presStyleLbl="node1" presStyleIdx="3" presStyleCnt="4">
        <dgm:presLayoutVars>
          <dgm:bulletEnabled val="1"/>
        </dgm:presLayoutVars>
      </dgm:prSet>
      <dgm:spPr/>
    </dgm:pt>
  </dgm:ptLst>
  <dgm:cxnLst>
    <dgm:cxn modelId="{87F7A500-ED77-4D2B-96F4-830AE3B8442D}" srcId="{9CAA411B-9958-4063-9520-701CC070C28D}" destId="{7E20485C-B8BD-4F55-BC6B-72BB917E84AD}" srcOrd="2" destOrd="0" parTransId="{9641A9A5-29AF-469E-999B-137AFB547C91}" sibTransId="{0CCA2D05-5276-43E6-8937-973DF8B3ED87}"/>
    <dgm:cxn modelId="{C7D9DF07-B52C-4EB9-8375-E97FE4E2FE77}" srcId="{9CAA411B-9958-4063-9520-701CC070C28D}" destId="{5E22E673-5843-48A0-B7C5-8A4250A26D15}" srcOrd="1" destOrd="0" parTransId="{B2C74BFC-643A-434E-A34C-449D8AFE857A}" sibTransId="{9449E83A-EA3D-4B25-8933-B92932FED1BB}"/>
    <dgm:cxn modelId="{995B4715-F93A-43EA-871E-8CD1D09B4AE8}" type="presOf" srcId="{9CAA411B-9958-4063-9520-701CC070C28D}" destId="{401EC65F-FB50-4FD2-ABA4-3DDDF383C7EB}" srcOrd="0" destOrd="0" presId="urn:microsoft.com/office/officeart/2005/8/layout/default"/>
    <dgm:cxn modelId="{33F35A43-D082-4615-B644-37BE40B4423B}" srcId="{9CAA411B-9958-4063-9520-701CC070C28D}" destId="{C1114F08-82CA-4FB1-9EA5-1B8859D9349C}" srcOrd="0" destOrd="0" parTransId="{DC0A4DD1-A885-4194-A2AF-42E53EEA7C00}" sibTransId="{02BFBA0F-0825-430A-A532-C77BF804EC57}"/>
    <dgm:cxn modelId="{09F31651-291B-4BAC-B22A-C4B2BB1BAF58}" type="presOf" srcId="{C1114F08-82CA-4FB1-9EA5-1B8859D9349C}" destId="{0731F676-B1E1-4577-A728-0E7FEE7C22E5}" srcOrd="0" destOrd="0" presId="urn:microsoft.com/office/officeart/2005/8/layout/default"/>
    <dgm:cxn modelId="{AED9A79E-FEFC-44B8-8C5D-C55239B995D9}" type="presOf" srcId="{7E20485C-B8BD-4F55-BC6B-72BB917E84AD}" destId="{5C9D9C97-3381-49AE-BCC2-660F381AA2EC}" srcOrd="0" destOrd="0" presId="urn:microsoft.com/office/officeart/2005/8/layout/default"/>
    <dgm:cxn modelId="{95A839C8-912F-4157-947F-E38D7030EE16}" type="presOf" srcId="{5E22E673-5843-48A0-B7C5-8A4250A26D15}" destId="{1CC2AEFC-67AA-4EBB-A112-FF5EAA4A3348}" srcOrd="0" destOrd="0" presId="urn:microsoft.com/office/officeart/2005/8/layout/default"/>
    <dgm:cxn modelId="{85FA5AD6-3120-4C94-9C24-4EE247A76017}" type="presOf" srcId="{E1799A07-5B8D-4E21-ADB7-6993541AFA81}" destId="{08C91D6C-FCB6-4A88-A679-5CEAB50A5CDD}" srcOrd="0" destOrd="0" presId="urn:microsoft.com/office/officeart/2005/8/layout/default"/>
    <dgm:cxn modelId="{B0CD6EFE-1BDC-4B85-8EFB-1899D8DA36BD}" srcId="{9CAA411B-9958-4063-9520-701CC070C28D}" destId="{E1799A07-5B8D-4E21-ADB7-6993541AFA81}" srcOrd="3" destOrd="0" parTransId="{029A485C-632E-40B8-B850-F8B2F6752551}" sibTransId="{56CA345A-5CB3-484E-A31E-AA85572AF201}"/>
    <dgm:cxn modelId="{9DD78D04-B6E1-48F9-AA9D-B210D23A6963}" type="presParOf" srcId="{401EC65F-FB50-4FD2-ABA4-3DDDF383C7EB}" destId="{0731F676-B1E1-4577-A728-0E7FEE7C22E5}" srcOrd="0" destOrd="0" presId="urn:microsoft.com/office/officeart/2005/8/layout/default"/>
    <dgm:cxn modelId="{ADB10FF1-6F97-4430-BED3-94BB49AECDAC}" type="presParOf" srcId="{401EC65F-FB50-4FD2-ABA4-3DDDF383C7EB}" destId="{953257C9-5987-40A5-A072-B2DC89ED5FE2}" srcOrd="1" destOrd="0" presId="urn:microsoft.com/office/officeart/2005/8/layout/default"/>
    <dgm:cxn modelId="{EA0DC566-456B-4EB6-A2F6-E8CE1F7FAAA6}" type="presParOf" srcId="{401EC65F-FB50-4FD2-ABA4-3DDDF383C7EB}" destId="{1CC2AEFC-67AA-4EBB-A112-FF5EAA4A3348}" srcOrd="2" destOrd="0" presId="urn:microsoft.com/office/officeart/2005/8/layout/default"/>
    <dgm:cxn modelId="{0FA1130C-FD9B-44A1-8D02-3CCDED10A1E1}" type="presParOf" srcId="{401EC65F-FB50-4FD2-ABA4-3DDDF383C7EB}" destId="{8F418C96-B888-420F-9E95-6909F8EBB5D7}" srcOrd="3" destOrd="0" presId="urn:microsoft.com/office/officeart/2005/8/layout/default"/>
    <dgm:cxn modelId="{C97A05B6-36A8-4F16-94D3-9829CE65D5FD}" type="presParOf" srcId="{401EC65F-FB50-4FD2-ABA4-3DDDF383C7EB}" destId="{5C9D9C97-3381-49AE-BCC2-660F381AA2EC}" srcOrd="4" destOrd="0" presId="urn:microsoft.com/office/officeart/2005/8/layout/default"/>
    <dgm:cxn modelId="{D1CF3064-FBC2-434B-874F-4E5ED8611C09}" type="presParOf" srcId="{401EC65F-FB50-4FD2-ABA4-3DDDF383C7EB}" destId="{02D1FDCD-CDE7-4B94-893C-B30B72FBE1C7}" srcOrd="5" destOrd="0" presId="urn:microsoft.com/office/officeart/2005/8/layout/default"/>
    <dgm:cxn modelId="{81332891-EED3-4AC4-9846-F49EE51219D4}" type="presParOf" srcId="{401EC65F-FB50-4FD2-ABA4-3DDDF383C7EB}" destId="{08C91D6C-FCB6-4A88-A679-5CEAB50A5C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AA411B-9958-4063-9520-701CC070C28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1114F08-82CA-4FB1-9EA5-1B8859D9349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WHO:</a:t>
          </a:r>
        </a:p>
        <a:p>
          <a:pPr>
            <a:lnSpc>
              <a:spcPct val="100000"/>
            </a:lnSpc>
            <a:defRPr cap="all"/>
          </a:pPr>
          <a:r>
            <a:rPr lang="en-US" sz="1400" dirty="0"/>
            <a:t>Insured Information</a:t>
          </a:r>
        </a:p>
      </dgm:t>
    </dgm:pt>
    <dgm:pt modelId="{DC0A4DD1-A885-4194-A2AF-42E53EEA7C00}" type="parTrans" cxnId="{33F35A43-D082-4615-B644-37BE40B4423B}">
      <dgm:prSet/>
      <dgm:spPr/>
      <dgm:t>
        <a:bodyPr/>
        <a:lstStyle/>
        <a:p>
          <a:endParaRPr lang="en-US"/>
        </a:p>
      </dgm:t>
    </dgm:pt>
    <dgm:pt modelId="{02BFBA0F-0825-430A-A532-C77BF804EC57}" type="sibTrans" cxnId="{33F35A43-D082-4615-B644-37BE40B4423B}">
      <dgm:prSet/>
      <dgm:spPr/>
      <dgm:t>
        <a:bodyPr/>
        <a:lstStyle/>
        <a:p>
          <a:endParaRPr lang="en-US"/>
        </a:p>
      </dgm:t>
    </dgm:pt>
    <dgm:pt modelId="{5E22E673-5843-48A0-B7C5-8A4250A26D1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WHAT:</a:t>
          </a:r>
        </a:p>
        <a:p>
          <a:pPr>
            <a:lnSpc>
              <a:spcPct val="100000"/>
            </a:lnSpc>
            <a:defRPr cap="all"/>
          </a:pPr>
          <a:r>
            <a:rPr lang="en-US" sz="1400" dirty="0"/>
            <a:t>Service Description </a:t>
          </a:r>
        </a:p>
      </dgm:t>
    </dgm:pt>
    <dgm:pt modelId="{B2C74BFC-643A-434E-A34C-449D8AFE857A}" type="parTrans" cxnId="{C7D9DF07-B52C-4EB9-8375-E97FE4E2FE77}">
      <dgm:prSet/>
      <dgm:spPr/>
      <dgm:t>
        <a:bodyPr/>
        <a:lstStyle/>
        <a:p>
          <a:endParaRPr lang="en-US"/>
        </a:p>
      </dgm:t>
    </dgm:pt>
    <dgm:pt modelId="{9449E83A-EA3D-4B25-8933-B92932FED1BB}" type="sibTrans" cxnId="{C7D9DF07-B52C-4EB9-8375-E97FE4E2FE77}">
      <dgm:prSet/>
      <dgm:spPr/>
      <dgm:t>
        <a:bodyPr/>
        <a:lstStyle/>
        <a:p>
          <a:endParaRPr lang="en-US"/>
        </a:p>
      </dgm:t>
    </dgm:pt>
    <dgm:pt modelId="{7E20485C-B8BD-4F55-BC6B-72BB917E84A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HOW MUCH:</a:t>
          </a:r>
        </a:p>
        <a:p>
          <a:pPr>
            <a:lnSpc>
              <a:spcPct val="100000"/>
            </a:lnSpc>
            <a:defRPr cap="all"/>
          </a:pPr>
          <a:r>
            <a:rPr lang="en-US" sz="1400" dirty="0"/>
            <a:t>units  AND Cost of Service</a:t>
          </a:r>
        </a:p>
      </dgm:t>
    </dgm:pt>
    <dgm:pt modelId="{9641A9A5-29AF-469E-999B-137AFB547C91}" type="parTrans" cxnId="{87F7A500-ED77-4D2B-96F4-830AE3B8442D}">
      <dgm:prSet/>
      <dgm:spPr/>
      <dgm:t>
        <a:bodyPr/>
        <a:lstStyle/>
        <a:p>
          <a:endParaRPr lang="en-US"/>
        </a:p>
      </dgm:t>
    </dgm:pt>
    <dgm:pt modelId="{0CCA2D05-5276-43E6-8937-973DF8B3ED87}" type="sibTrans" cxnId="{87F7A500-ED77-4D2B-96F4-830AE3B8442D}">
      <dgm:prSet/>
      <dgm:spPr/>
      <dgm:t>
        <a:bodyPr/>
        <a:lstStyle/>
        <a:p>
          <a:endParaRPr lang="en-US"/>
        </a:p>
      </dgm:t>
    </dgm:pt>
    <dgm:pt modelId="{E1799A07-5B8D-4E21-ADB7-6993541AFA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WHERE:</a:t>
          </a:r>
        </a:p>
        <a:p>
          <a:pPr>
            <a:lnSpc>
              <a:spcPct val="100000"/>
            </a:lnSpc>
            <a:defRPr cap="all"/>
          </a:pPr>
          <a:r>
            <a:rPr lang="en-US" sz="1400" dirty="0"/>
            <a:t>Tribal provider</a:t>
          </a:r>
        </a:p>
      </dgm:t>
    </dgm:pt>
    <dgm:pt modelId="{029A485C-632E-40B8-B850-F8B2F6752551}" type="parTrans" cxnId="{B0CD6EFE-1BDC-4B85-8EFB-1899D8DA36BD}">
      <dgm:prSet/>
      <dgm:spPr/>
      <dgm:t>
        <a:bodyPr/>
        <a:lstStyle/>
        <a:p>
          <a:endParaRPr lang="en-US"/>
        </a:p>
      </dgm:t>
    </dgm:pt>
    <dgm:pt modelId="{56CA345A-5CB3-484E-A31E-AA85572AF201}" type="sibTrans" cxnId="{B0CD6EFE-1BDC-4B85-8EFB-1899D8DA36BD}">
      <dgm:prSet/>
      <dgm:spPr/>
      <dgm:t>
        <a:bodyPr/>
        <a:lstStyle/>
        <a:p>
          <a:endParaRPr lang="en-US"/>
        </a:p>
      </dgm:t>
    </dgm:pt>
    <dgm:pt modelId="{4DB7D182-4E85-4D6D-92C4-3B48199DCD17}" type="pres">
      <dgm:prSet presAssocID="{9CAA411B-9958-4063-9520-701CC070C28D}" presName="root" presStyleCnt="0">
        <dgm:presLayoutVars>
          <dgm:dir/>
          <dgm:resizeHandles val="exact"/>
        </dgm:presLayoutVars>
      </dgm:prSet>
      <dgm:spPr/>
    </dgm:pt>
    <dgm:pt modelId="{6EB224F3-9F85-4B81-B119-BCF47A7FD35C}" type="pres">
      <dgm:prSet presAssocID="{C1114F08-82CA-4FB1-9EA5-1B8859D9349C}" presName="compNode" presStyleCnt="0"/>
      <dgm:spPr/>
    </dgm:pt>
    <dgm:pt modelId="{E60BAC18-17CA-4F02-A023-67511DA6B26E}" type="pres">
      <dgm:prSet presAssocID="{C1114F08-82CA-4FB1-9EA5-1B8859D9349C}" presName="iconBgRect" presStyleLbl="bgShp" presStyleIdx="0" presStyleCnt="4"/>
      <dgm:spPr/>
    </dgm:pt>
    <dgm:pt modelId="{218539B2-38E4-4760-8EDA-4AB44FBCA5A9}" type="pres">
      <dgm:prSet presAssocID="{C1114F08-82CA-4FB1-9EA5-1B8859D934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2CFC41B-98A0-4D19-B56F-838BA9A253D3}" type="pres">
      <dgm:prSet presAssocID="{C1114F08-82CA-4FB1-9EA5-1B8859D9349C}" presName="spaceRect" presStyleCnt="0"/>
      <dgm:spPr/>
    </dgm:pt>
    <dgm:pt modelId="{2CEDF4D9-2B0E-4420-A625-C45FE15CFC07}" type="pres">
      <dgm:prSet presAssocID="{C1114F08-82CA-4FB1-9EA5-1B8859D9349C}" presName="textRect" presStyleLbl="revTx" presStyleIdx="0" presStyleCnt="4">
        <dgm:presLayoutVars>
          <dgm:chMax val="1"/>
          <dgm:chPref val="1"/>
        </dgm:presLayoutVars>
      </dgm:prSet>
      <dgm:spPr/>
    </dgm:pt>
    <dgm:pt modelId="{D8988685-A4FD-4356-8C98-DECF64B34B92}" type="pres">
      <dgm:prSet presAssocID="{02BFBA0F-0825-430A-A532-C77BF804EC57}" presName="sibTrans" presStyleCnt="0"/>
      <dgm:spPr/>
    </dgm:pt>
    <dgm:pt modelId="{0F53AE13-F94F-47C6-B517-59EC6F5316DD}" type="pres">
      <dgm:prSet presAssocID="{5E22E673-5843-48A0-B7C5-8A4250A26D15}" presName="compNode" presStyleCnt="0"/>
      <dgm:spPr/>
    </dgm:pt>
    <dgm:pt modelId="{0FC73600-CA51-42C5-95FD-B40D3E189200}" type="pres">
      <dgm:prSet presAssocID="{5E22E673-5843-48A0-B7C5-8A4250A26D15}" presName="iconBgRect" presStyleLbl="bgShp" presStyleIdx="1" presStyleCnt="4"/>
      <dgm:spPr/>
    </dgm:pt>
    <dgm:pt modelId="{B43FB413-64CB-474D-8034-78354592AC59}" type="pres">
      <dgm:prSet presAssocID="{5E22E673-5843-48A0-B7C5-8A4250A26D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0A89C90E-5FE1-4A50-8E18-4414624941D9}" type="pres">
      <dgm:prSet presAssocID="{5E22E673-5843-48A0-B7C5-8A4250A26D15}" presName="spaceRect" presStyleCnt="0"/>
      <dgm:spPr/>
    </dgm:pt>
    <dgm:pt modelId="{2D2AB2C5-09A0-410B-B710-531C41790E2E}" type="pres">
      <dgm:prSet presAssocID="{5E22E673-5843-48A0-B7C5-8A4250A26D15}" presName="textRect" presStyleLbl="revTx" presStyleIdx="1" presStyleCnt="4">
        <dgm:presLayoutVars>
          <dgm:chMax val="1"/>
          <dgm:chPref val="1"/>
        </dgm:presLayoutVars>
      </dgm:prSet>
      <dgm:spPr/>
    </dgm:pt>
    <dgm:pt modelId="{5AFF4703-473A-458B-9EA3-C7333E624A35}" type="pres">
      <dgm:prSet presAssocID="{9449E83A-EA3D-4B25-8933-B92932FED1BB}" presName="sibTrans" presStyleCnt="0"/>
      <dgm:spPr/>
    </dgm:pt>
    <dgm:pt modelId="{12344184-FF6F-4934-86C2-BE22A9B90D7A}" type="pres">
      <dgm:prSet presAssocID="{7E20485C-B8BD-4F55-BC6B-72BB917E84AD}" presName="compNode" presStyleCnt="0"/>
      <dgm:spPr/>
    </dgm:pt>
    <dgm:pt modelId="{6DF9FF70-7FF0-499B-85AA-60A16C42CB93}" type="pres">
      <dgm:prSet presAssocID="{7E20485C-B8BD-4F55-BC6B-72BB917E84AD}" presName="iconBgRect" presStyleLbl="bgShp" presStyleIdx="2" presStyleCnt="4"/>
      <dgm:spPr/>
    </dgm:pt>
    <dgm:pt modelId="{39CA253D-34B4-4231-BA42-7B134186F9DA}" type="pres">
      <dgm:prSet presAssocID="{7E20485C-B8BD-4F55-BC6B-72BB917E84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92470E9-C070-4EF1-BDFA-3CBE9C009D0E}" type="pres">
      <dgm:prSet presAssocID="{7E20485C-B8BD-4F55-BC6B-72BB917E84AD}" presName="spaceRect" presStyleCnt="0"/>
      <dgm:spPr/>
    </dgm:pt>
    <dgm:pt modelId="{61A76042-7C3A-4076-9C46-C180433C2EBD}" type="pres">
      <dgm:prSet presAssocID="{7E20485C-B8BD-4F55-BC6B-72BB917E84AD}" presName="textRect" presStyleLbl="revTx" presStyleIdx="2" presStyleCnt="4" custLinFactX="-75200" custLinFactY="136061" custLinFactNeighborX="-100000" custLinFactNeighborY="200000">
        <dgm:presLayoutVars>
          <dgm:chMax val="1"/>
          <dgm:chPref val="1"/>
        </dgm:presLayoutVars>
      </dgm:prSet>
      <dgm:spPr/>
    </dgm:pt>
    <dgm:pt modelId="{CC0DAAA6-226A-4CB8-BB43-536C46592431}" type="pres">
      <dgm:prSet presAssocID="{0CCA2D05-5276-43E6-8937-973DF8B3ED87}" presName="sibTrans" presStyleCnt="0"/>
      <dgm:spPr/>
    </dgm:pt>
    <dgm:pt modelId="{59340C84-0AB3-4540-A994-21A42B3BDBF4}" type="pres">
      <dgm:prSet presAssocID="{E1799A07-5B8D-4E21-ADB7-6993541AFA81}" presName="compNode" presStyleCnt="0"/>
      <dgm:spPr/>
    </dgm:pt>
    <dgm:pt modelId="{DCB427D1-373D-425C-8017-826268D02282}" type="pres">
      <dgm:prSet presAssocID="{E1799A07-5B8D-4E21-ADB7-6993541AFA81}" presName="iconBgRect" presStyleLbl="bgShp" presStyleIdx="3" presStyleCnt="4" custLinFactX="41157" custLinFactNeighborX="100000" custLinFactNeighborY="3422"/>
      <dgm:spPr/>
    </dgm:pt>
    <dgm:pt modelId="{281F1F7F-1D8B-4B3D-9360-5F5A2E3143C1}" type="pres">
      <dgm:prSet presAssocID="{E1799A07-5B8D-4E21-ADB7-6993541AFA81}" presName="iconRect" presStyleLbl="node1" presStyleIdx="3" presStyleCnt="4" custLinFactX="100000" custLinFactNeighborX="146016" custLinFactNeighborY="596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68272C10-A4C4-454F-8FC2-D56E8FF8FFD1}" type="pres">
      <dgm:prSet presAssocID="{E1799A07-5B8D-4E21-ADB7-6993541AFA81}" presName="spaceRect" presStyleCnt="0"/>
      <dgm:spPr/>
    </dgm:pt>
    <dgm:pt modelId="{68654E9B-998B-401C-9919-B02FA83287F5}" type="pres">
      <dgm:prSet presAssocID="{E1799A07-5B8D-4E21-ADB7-6993541AFA81}" presName="textRect" presStyleLbl="revTx" presStyleIdx="3" presStyleCnt="4" custLinFactNeighborX="86105" custLinFactNeighborY="-19667">
        <dgm:presLayoutVars>
          <dgm:chMax val="1"/>
          <dgm:chPref val="1"/>
        </dgm:presLayoutVars>
      </dgm:prSet>
      <dgm:spPr/>
    </dgm:pt>
  </dgm:ptLst>
  <dgm:cxnLst>
    <dgm:cxn modelId="{87F7A500-ED77-4D2B-96F4-830AE3B8442D}" srcId="{9CAA411B-9958-4063-9520-701CC070C28D}" destId="{7E20485C-B8BD-4F55-BC6B-72BB917E84AD}" srcOrd="2" destOrd="0" parTransId="{9641A9A5-29AF-469E-999B-137AFB547C91}" sibTransId="{0CCA2D05-5276-43E6-8937-973DF8B3ED87}"/>
    <dgm:cxn modelId="{C7D9DF07-B52C-4EB9-8375-E97FE4E2FE77}" srcId="{9CAA411B-9958-4063-9520-701CC070C28D}" destId="{5E22E673-5843-48A0-B7C5-8A4250A26D15}" srcOrd="1" destOrd="0" parTransId="{B2C74BFC-643A-434E-A34C-449D8AFE857A}" sibTransId="{9449E83A-EA3D-4B25-8933-B92932FED1BB}"/>
    <dgm:cxn modelId="{4EED7808-21A3-4725-A1BE-097DA5A48208}" type="presOf" srcId="{5E22E673-5843-48A0-B7C5-8A4250A26D15}" destId="{2D2AB2C5-09A0-410B-B710-531C41790E2E}" srcOrd="0" destOrd="0" presId="urn:microsoft.com/office/officeart/2018/5/layout/IconCircleLabelList"/>
    <dgm:cxn modelId="{54CC9438-F407-438F-BF61-7A233269DEC7}" type="presOf" srcId="{E1799A07-5B8D-4E21-ADB7-6993541AFA81}" destId="{68654E9B-998B-401C-9919-B02FA83287F5}" srcOrd="0" destOrd="0" presId="urn:microsoft.com/office/officeart/2018/5/layout/IconCircleLabelList"/>
    <dgm:cxn modelId="{33F35A43-D082-4615-B644-37BE40B4423B}" srcId="{9CAA411B-9958-4063-9520-701CC070C28D}" destId="{C1114F08-82CA-4FB1-9EA5-1B8859D9349C}" srcOrd="0" destOrd="0" parTransId="{DC0A4DD1-A885-4194-A2AF-42E53EEA7C00}" sibTransId="{02BFBA0F-0825-430A-A532-C77BF804EC57}"/>
    <dgm:cxn modelId="{E319DB52-A3C5-465C-B8FF-60D546969A5B}" type="presOf" srcId="{7E20485C-B8BD-4F55-BC6B-72BB917E84AD}" destId="{61A76042-7C3A-4076-9C46-C180433C2EBD}" srcOrd="0" destOrd="0" presId="urn:microsoft.com/office/officeart/2018/5/layout/IconCircleLabelList"/>
    <dgm:cxn modelId="{253E7E92-9863-47DC-9BF7-47840082A52B}" type="presOf" srcId="{9CAA411B-9958-4063-9520-701CC070C28D}" destId="{4DB7D182-4E85-4D6D-92C4-3B48199DCD17}" srcOrd="0" destOrd="0" presId="urn:microsoft.com/office/officeart/2018/5/layout/IconCircleLabelList"/>
    <dgm:cxn modelId="{317052AF-9306-41BC-98B4-821F8F410876}" type="presOf" srcId="{C1114F08-82CA-4FB1-9EA5-1B8859D9349C}" destId="{2CEDF4D9-2B0E-4420-A625-C45FE15CFC07}" srcOrd="0" destOrd="0" presId="urn:microsoft.com/office/officeart/2018/5/layout/IconCircleLabelList"/>
    <dgm:cxn modelId="{B0CD6EFE-1BDC-4B85-8EFB-1899D8DA36BD}" srcId="{9CAA411B-9958-4063-9520-701CC070C28D}" destId="{E1799A07-5B8D-4E21-ADB7-6993541AFA81}" srcOrd="3" destOrd="0" parTransId="{029A485C-632E-40B8-B850-F8B2F6752551}" sibTransId="{56CA345A-5CB3-484E-A31E-AA85572AF201}"/>
    <dgm:cxn modelId="{AF798AA7-506D-430E-9560-6D8EE1E61EEE}" type="presParOf" srcId="{4DB7D182-4E85-4D6D-92C4-3B48199DCD17}" destId="{6EB224F3-9F85-4B81-B119-BCF47A7FD35C}" srcOrd="0" destOrd="0" presId="urn:microsoft.com/office/officeart/2018/5/layout/IconCircleLabelList"/>
    <dgm:cxn modelId="{CD42A646-BD40-446E-A4A9-A98479813242}" type="presParOf" srcId="{6EB224F3-9F85-4B81-B119-BCF47A7FD35C}" destId="{E60BAC18-17CA-4F02-A023-67511DA6B26E}" srcOrd="0" destOrd="0" presId="urn:microsoft.com/office/officeart/2018/5/layout/IconCircleLabelList"/>
    <dgm:cxn modelId="{E229E1E4-4FA3-4B88-8F24-4AC0A3C9D3C7}" type="presParOf" srcId="{6EB224F3-9F85-4B81-B119-BCF47A7FD35C}" destId="{218539B2-38E4-4760-8EDA-4AB44FBCA5A9}" srcOrd="1" destOrd="0" presId="urn:microsoft.com/office/officeart/2018/5/layout/IconCircleLabelList"/>
    <dgm:cxn modelId="{DE3CD557-9F88-4059-9BA3-3AE1C272E7C8}" type="presParOf" srcId="{6EB224F3-9F85-4B81-B119-BCF47A7FD35C}" destId="{A2CFC41B-98A0-4D19-B56F-838BA9A253D3}" srcOrd="2" destOrd="0" presId="urn:microsoft.com/office/officeart/2018/5/layout/IconCircleLabelList"/>
    <dgm:cxn modelId="{D57C8649-DE30-414A-B209-213426B5DDEF}" type="presParOf" srcId="{6EB224F3-9F85-4B81-B119-BCF47A7FD35C}" destId="{2CEDF4D9-2B0E-4420-A625-C45FE15CFC07}" srcOrd="3" destOrd="0" presId="urn:microsoft.com/office/officeart/2018/5/layout/IconCircleLabelList"/>
    <dgm:cxn modelId="{D1F1C4F6-72C4-4220-B3CC-79B549237F5D}" type="presParOf" srcId="{4DB7D182-4E85-4D6D-92C4-3B48199DCD17}" destId="{D8988685-A4FD-4356-8C98-DECF64B34B92}" srcOrd="1" destOrd="0" presId="urn:microsoft.com/office/officeart/2018/5/layout/IconCircleLabelList"/>
    <dgm:cxn modelId="{2AB1B195-F5B3-43ED-9BF2-242AE4BC932A}" type="presParOf" srcId="{4DB7D182-4E85-4D6D-92C4-3B48199DCD17}" destId="{0F53AE13-F94F-47C6-B517-59EC6F5316DD}" srcOrd="2" destOrd="0" presId="urn:microsoft.com/office/officeart/2018/5/layout/IconCircleLabelList"/>
    <dgm:cxn modelId="{E14C71AD-2125-4E42-A3BE-EA86A1F57069}" type="presParOf" srcId="{0F53AE13-F94F-47C6-B517-59EC6F5316DD}" destId="{0FC73600-CA51-42C5-95FD-B40D3E189200}" srcOrd="0" destOrd="0" presId="urn:microsoft.com/office/officeart/2018/5/layout/IconCircleLabelList"/>
    <dgm:cxn modelId="{834288D8-8D14-4EC5-861E-ADD0A8976EA3}" type="presParOf" srcId="{0F53AE13-F94F-47C6-B517-59EC6F5316DD}" destId="{B43FB413-64CB-474D-8034-78354592AC59}" srcOrd="1" destOrd="0" presId="urn:microsoft.com/office/officeart/2018/5/layout/IconCircleLabelList"/>
    <dgm:cxn modelId="{A1DD297C-B862-4345-B499-C6EB7BD9D115}" type="presParOf" srcId="{0F53AE13-F94F-47C6-B517-59EC6F5316DD}" destId="{0A89C90E-5FE1-4A50-8E18-4414624941D9}" srcOrd="2" destOrd="0" presId="urn:microsoft.com/office/officeart/2018/5/layout/IconCircleLabelList"/>
    <dgm:cxn modelId="{6DA4889C-F59B-467A-85DF-38AD2D5E2FDD}" type="presParOf" srcId="{0F53AE13-F94F-47C6-B517-59EC6F5316DD}" destId="{2D2AB2C5-09A0-410B-B710-531C41790E2E}" srcOrd="3" destOrd="0" presId="urn:microsoft.com/office/officeart/2018/5/layout/IconCircleLabelList"/>
    <dgm:cxn modelId="{0E2A6BC2-63F4-480E-BC13-9D0FCF4189FF}" type="presParOf" srcId="{4DB7D182-4E85-4D6D-92C4-3B48199DCD17}" destId="{5AFF4703-473A-458B-9EA3-C7333E624A35}" srcOrd="3" destOrd="0" presId="urn:microsoft.com/office/officeart/2018/5/layout/IconCircleLabelList"/>
    <dgm:cxn modelId="{37128058-66FF-429B-91AE-D40C308539F4}" type="presParOf" srcId="{4DB7D182-4E85-4D6D-92C4-3B48199DCD17}" destId="{12344184-FF6F-4934-86C2-BE22A9B90D7A}" srcOrd="4" destOrd="0" presId="urn:microsoft.com/office/officeart/2018/5/layout/IconCircleLabelList"/>
    <dgm:cxn modelId="{D2612E3A-364B-4A53-BCA2-741D1BEBFAE0}" type="presParOf" srcId="{12344184-FF6F-4934-86C2-BE22A9B90D7A}" destId="{6DF9FF70-7FF0-499B-85AA-60A16C42CB93}" srcOrd="0" destOrd="0" presId="urn:microsoft.com/office/officeart/2018/5/layout/IconCircleLabelList"/>
    <dgm:cxn modelId="{511D5ACA-BF72-4FE4-A0F4-53A652ABD8E0}" type="presParOf" srcId="{12344184-FF6F-4934-86C2-BE22A9B90D7A}" destId="{39CA253D-34B4-4231-BA42-7B134186F9DA}" srcOrd="1" destOrd="0" presId="urn:microsoft.com/office/officeart/2018/5/layout/IconCircleLabelList"/>
    <dgm:cxn modelId="{7151AC77-170A-4E4B-9A4B-DC895F5C55D4}" type="presParOf" srcId="{12344184-FF6F-4934-86C2-BE22A9B90D7A}" destId="{B92470E9-C070-4EF1-BDFA-3CBE9C009D0E}" srcOrd="2" destOrd="0" presId="urn:microsoft.com/office/officeart/2018/5/layout/IconCircleLabelList"/>
    <dgm:cxn modelId="{96AA3897-D374-43D8-804C-4774933773F2}" type="presParOf" srcId="{12344184-FF6F-4934-86C2-BE22A9B90D7A}" destId="{61A76042-7C3A-4076-9C46-C180433C2EBD}" srcOrd="3" destOrd="0" presId="urn:microsoft.com/office/officeart/2018/5/layout/IconCircleLabelList"/>
    <dgm:cxn modelId="{4C8F67EE-8D12-45A1-85C4-EED0EC714182}" type="presParOf" srcId="{4DB7D182-4E85-4D6D-92C4-3B48199DCD17}" destId="{CC0DAAA6-226A-4CB8-BB43-536C46592431}" srcOrd="5" destOrd="0" presId="urn:microsoft.com/office/officeart/2018/5/layout/IconCircleLabelList"/>
    <dgm:cxn modelId="{5E21BEB1-4CED-4EB7-BB1E-804CDF6EE034}" type="presParOf" srcId="{4DB7D182-4E85-4D6D-92C4-3B48199DCD17}" destId="{59340C84-0AB3-4540-A994-21A42B3BDBF4}" srcOrd="6" destOrd="0" presId="urn:microsoft.com/office/officeart/2018/5/layout/IconCircleLabelList"/>
    <dgm:cxn modelId="{9D830A5D-13CE-4675-8DC0-9F9201AEE93F}" type="presParOf" srcId="{59340C84-0AB3-4540-A994-21A42B3BDBF4}" destId="{DCB427D1-373D-425C-8017-826268D02282}" srcOrd="0" destOrd="0" presId="urn:microsoft.com/office/officeart/2018/5/layout/IconCircleLabelList"/>
    <dgm:cxn modelId="{D8DDA136-B3D3-48F6-844F-73CEE9364B3C}" type="presParOf" srcId="{59340C84-0AB3-4540-A994-21A42B3BDBF4}" destId="{281F1F7F-1D8B-4B3D-9360-5F5A2E3143C1}" srcOrd="1" destOrd="0" presId="urn:microsoft.com/office/officeart/2018/5/layout/IconCircleLabelList"/>
    <dgm:cxn modelId="{B8E81E7B-FDF3-4DF2-9B09-F35E657A00E0}" type="presParOf" srcId="{59340C84-0AB3-4540-A994-21A42B3BDBF4}" destId="{68272C10-A4C4-454F-8FC2-D56E8FF8FFD1}" srcOrd="2" destOrd="0" presId="urn:microsoft.com/office/officeart/2018/5/layout/IconCircleLabelList"/>
    <dgm:cxn modelId="{6CCD3786-1383-437D-8417-1582EDF4529F}" type="presParOf" srcId="{59340C84-0AB3-4540-A994-21A42B3BDBF4}" destId="{68654E9B-998B-401C-9919-B02FA83287F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48853-5B25-42FC-8778-94EE68BDCF47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804F9C-F471-4634-94C8-E55AF905F521}">
      <dgm:prSet phldrT="[Text]"/>
      <dgm:spPr/>
      <dgm:t>
        <a:bodyPr/>
        <a:lstStyle/>
        <a:p>
          <a:r>
            <a:rPr lang="en-US" dirty="0"/>
            <a:t>Visit</a:t>
          </a:r>
        </a:p>
      </dgm:t>
    </dgm:pt>
    <dgm:pt modelId="{2D339F1E-4644-46B6-A08F-8F0823AC6B84}" type="parTrans" cxnId="{A4185601-E49F-435C-9D65-6417296807D2}">
      <dgm:prSet/>
      <dgm:spPr/>
      <dgm:t>
        <a:bodyPr/>
        <a:lstStyle/>
        <a:p>
          <a:endParaRPr lang="en-US"/>
        </a:p>
      </dgm:t>
    </dgm:pt>
    <dgm:pt modelId="{9BED6827-CA24-4B2D-BDCD-1751BAC92D34}" type="sibTrans" cxnId="{A4185601-E49F-435C-9D65-6417296807D2}">
      <dgm:prSet/>
      <dgm:spPr/>
      <dgm:t>
        <a:bodyPr/>
        <a:lstStyle/>
        <a:p>
          <a:endParaRPr lang="en-US"/>
        </a:p>
      </dgm:t>
    </dgm:pt>
    <dgm:pt modelId="{F7B748D7-3E51-4280-A412-0781666D1EA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Certified Providers</a:t>
          </a:r>
        </a:p>
      </dgm:t>
    </dgm:pt>
    <dgm:pt modelId="{8FF11A5D-C2C4-4628-B532-09DDB9CF37FA}" type="parTrans" cxnId="{2C1A2EF7-39B4-4BB1-9834-631C313FBD7F}">
      <dgm:prSet/>
      <dgm:spPr/>
      <dgm:t>
        <a:bodyPr/>
        <a:lstStyle/>
        <a:p>
          <a:endParaRPr lang="en-US"/>
        </a:p>
      </dgm:t>
    </dgm:pt>
    <dgm:pt modelId="{CC404B59-E343-4490-886B-B3D547114286}" type="sibTrans" cxnId="{2C1A2EF7-39B4-4BB1-9834-631C313FBD7F}">
      <dgm:prSet/>
      <dgm:spPr/>
      <dgm:t>
        <a:bodyPr/>
        <a:lstStyle/>
        <a:p>
          <a:endParaRPr lang="en-US"/>
        </a:p>
      </dgm:t>
    </dgm:pt>
    <dgm:pt modelId="{3BFB8242-E934-4E9F-929E-FB1AF59AE99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Medical Practice System</a:t>
          </a:r>
        </a:p>
      </dgm:t>
    </dgm:pt>
    <dgm:pt modelId="{9ABBC033-61A1-445C-A5B9-E3F96DD10F9D}" type="parTrans" cxnId="{66CFD405-99B8-4E2B-B7E4-36474E388587}">
      <dgm:prSet/>
      <dgm:spPr/>
      <dgm:t>
        <a:bodyPr/>
        <a:lstStyle/>
        <a:p>
          <a:endParaRPr lang="en-US"/>
        </a:p>
      </dgm:t>
    </dgm:pt>
    <dgm:pt modelId="{96851B04-63BE-491A-99C4-E0C7CDB25E1C}" type="sibTrans" cxnId="{66CFD405-99B8-4E2B-B7E4-36474E388587}">
      <dgm:prSet/>
      <dgm:spPr/>
      <dgm:t>
        <a:bodyPr/>
        <a:lstStyle/>
        <a:p>
          <a:endParaRPr lang="en-US"/>
        </a:p>
      </dgm:t>
    </dgm:pt>
    <dgm:pt modelId="{46BD93B5-1850-4E23-97BF-71AE12EA696F}">
      <dgm:prSet phldrT="[Text]"/>
      <dgm:spPr/>
      <dgm:t>
        <a:bodyPr/>
        <a:lstStyle/>
        <a:p>
          <a:r>
            <a:rPr lang="en-US" dirty="0"/>
            <a:t>Claim</a:t>
          </a:r>
        </a:p>
      </dgm:t>
    </dgm:pt>
    <dgm:pt modelId="{1748044D-454D-4AF0-B03E-E0C62A7C6ED1}" type="parTrans" cxnId="{769244E7-3E9E-43F4-9851-5E119B2A50BF}">
      <dgm:prSet/>
      <dgm:spPr/>
      <dgm:t>
        <a:bodyPr/>
        <a:lstStyle/>
        <a:p>
          <a:endParaRPr lang="en-US"/>
        </a:p>
      </dgm:t>
    </dgm:pt>
    <dgm:pt modelId="{2F72A5CC-38A2-4B43-8FC8-2C0A7E672CB0}" type="sibTrans" cxnId="{769244E7-3E9E-43F4-9851-5E119B2A50BF}">
      <dgm:prSet/>
      <dgm:spPr/>
      <dgm:t>
        <a:bodyPr/>
        <a:lstStyle/>
        <a:p>
          <a:endParaRPr lang="en-US"/>
        </a:p>
      </dgm:t>
    </dgm:pt>
    <dgm:pt modelId="{72DEE540-A448-4B81-A59A-34A39076D0D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Compliance PHI</a:t>
          </a:r>
        </a:p>
      </dgm:t>
    </dgm:pt>
    <dgm:pt modelId="{2390E559-35B9-45DC-AFB2-188FCF888278}" type="parTrans" cxnId="{85AFB00E-54D6-40D0-AD06-36C4CD52137B}">
      <dgm:prSet/>
      <dgm:spPr/>
      <dgm:t>
        <a:bodyPr/>
        <a:lstStyle/>
        <a:p>
          <a:endParaRPr lang="en-US"/>
        </a:p>
      </dgm:t>
    </dgm:pt>
    <dgm:pt modelId="{18AE1304-6D80-4AD1-BDAF-922B426A1088}" type="sibTrans" cxnId="{85AFB00E-54D6-40D0-AD06-36C4CD52137B}">
      <dgm:prSet/>
      <dgm:spPr/>
      <dgm:t>
        <a:bodyPr/>
        <a:lstStyle/>
        <a:p>
          <a:endParaRPr lang="en-US"/>
        </a:p>
      </dgm:t>
    </dgm:pt>
    <dgm:pt modelId="{93E38E60-557D-4CE4-9E30-DFEA8E1A71F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Billers</a:t>
          </a:r>
        </a:p>
      </dgm:t>
    </dgm:pt>
    <dgm:pt modelId="{E8F847C3-2032-4193-935E-8E7578BCDE32}" type="parTrans" cxnId="{3BCA9F22-6767-4973-AF52-15E229CA71A1}">
      <dgm:prSet/>
      <dgm:spPr/>
      <dgm:t>
        <a:bodyPr/>
        <a:lstStyle/>
        <a:p>
          <a:endParaRPr lang="en-US"/>
        </a:p>
      </dgm:t>
    </dgm:pt>
    <dgm:pt modelId="{FA5FC65F-A214-47DD-85C5-8F6D2C0A743F}" type="sibTrans" cxnId="{3BCA9F22-6767-4973-AF52-15E229CA71A1}">
      <dgm:prSet/>
      <dgm:spPr/>
      <dgm:t>
        <a:bodyPr/>
        <a:lstStyle/>
        <a:p>
          <a:endParaRPr lang="en-US"/>
        </a:p>
      </dgm:t>
    </dgm:pt>
    <dgm:pt modelId="{02DE2D30-3D8B-48B8-8D21-27274E559055}">
      <dgm:prSet phldrT="[Text]"/>
      <dgm:spPr/>
      <dgm:t>
        <a:bodyPr/>
        <a:lstStyle/>
        <a:p>
          <a:r>
            <a:rPr lang="en-US" dirty="0"/>
            <a:t>Track</a:t>
          </a:r>
        </a:p>
      </dgm:t>
    </dgm:pt>
    <dgm:pt modelId="{0CEAD002-F380-4662-805C-269AD2800390}" type="parTrans" cxnId="{86A59BA8-6CE6-4EA2-94C1-14C473A5ED2A}">
      <dgm:prSet/>
      <dgm:spPr/>
      <dgm:t>
        <a:bodyPr/>
        <a:lstStyle/>
        <a:p>
          <a:endParaRPr lang="en-US"/>
        </a:p>
      </dgm:t>
    </dgm:pt>
    <dgm:pt modelId="{60598536-7A09-49BC-9AC3-8C1695655134}" type="sibTrans" cxnId="{86A59BA8-6CE6-4EA2-94C1-14C473A5ED2A}">
      <dgm:prSet/>
      <dgm:spPr/>
      <dgm:t>
        <a:bodyPr/>
        <a:lstStyle/>
        <a:p>
          <a:endParaRPr lang="en-US"/>
        </a:p>
      </dgm:t>
    </dgm:pt>
    <dgm:pt modelId="{02A13067-3238-44C0-95A5-41C89CBB6DC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Account Reconciliation</a:t>
          </a:r>
        </a:p>
      </dgm:t>
    </dgm:pt>
    <dgm:pt modelId="{6D5E14BD-C13E-4120-99A8-F572D75BCAEB}" type="parTrans" cxnId="{517D2FF1-2B96-4E13-A8C5-1B2EC2B3BF24}">
      <dgm:prSet/>
      <dgm:spPr/>
      <dgm:t>
        <a:bodyPr/>
        <a:lstStyle/>
        <a:p>
          <a:endParaRPr lang="en-US"/>
        </a:p>
      </dgm:t>
    </dgm:pt>
    <dgm:pt modelId="{717E102D-345F-4255-BF6A-C1235E80D17E}" type="sibTrans" cxnId="{517D2FF1-2B96-4E13-A8C5-1B2EC2B3BF24}">
      <dgm:prSet/>
      <dgm:spPr/>
      <dgm:t>
        <a:bodyPr/>
        <a:lstStyle/>
        <a:p>
          <a:endParaRPr lang="en-US"/>
        </a:p>
      </dgm:t>
    </dgm:pt>
    <dgm:pt modelId="{9A455458-73F1-41DE-89AA-19CBAFF2015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Claims Follow-Up</a:t>
          </a:r>
        </a:p>
      </dgm:t>
    </dgm:pt>
    <dgm:pt modelId="{6EDF0A64-1DA4-47BF-8B2D-8F0886C94721}" type="parTrans" cxnId="{8C37B29E-4354-4713-A1BC-1ADBF4DC8BEB}">
      <dgm:prSet/>
      <dgm:spPr/>
      <dgm:t>
        <a:bodyPr/>
        <a:lstStyle/>
        <a:p>
          <a:endParaRPr lang="en-US"/>
        </a:p>
      </dgm:t>
    </dgm:pt>
    <dgm:pt modelId="{C546F891-CB37-4D0B-9F64-4218B7A6769B}" type="sibTrans" cxnId="{8C37B29E-4354-4713-A1BC-1ADBF4DC8BEB}">
      <dgm:prSet/>
      <dgm:spPr/>
      <dgm:t>
        <a:bodyPr/>
        <a:lstStyle/>
        <a:p>
          <a:endParaRPr lang="en-US"/>
        </a:p>
      </dgm:t>
    </dgm:pt>
    <dgm:pt modelId="{CA09B4FD-ABD0-4E49-9F39-5C78776A768C}">
      <dgm:prSet phldrT="[Text]"/>
      <dgm:spPr/>
      <dgm:t>
        <a:bodyPr/>
        <a:lstStyle/>
        <a:p>
          <a:endParaRPr lang="en-US" dirty="0"/>
        </a:p>
      </dgm:t>
    </dgm:pt>
    <dgm:pt modelId="{3D4E6835-CC9F-427C-9D86-7E9DCD031803}" type="parTrans" cxnId="{B5F10C5C-87B0-4C7D-80FC-EE8A04C4BE50}">
      <dgm:prSet/>
      <dgm:spPr/>
      <dgm:t>
        <a:bodyPr/>
        <a:lstStyle/>
        <a:p>
          <a:endParaRPr lang="en-US"/>
        </a:p>
      </dgm:t>
    </dgm:pt>
    <dgm:pt modelId="{C0DC18AE-F440-468C-98BC-5B6C280F68B7}" type="sibTrans" cxnId="{B5F10C5C-87B0-4C7D-80FC-EE8A04C4BE50}">
      <dgm:prSet/>
      <dgm:spPr/>
      <dgm:t>
        <a:bodyPr/>
        <a:lstStyle/>
        <a:p>
          <a:endParaRPr lang="en-US"/>
        </a:p>
      </dgm:t>
    </dgm:pt>
    <dgm:pt modelId="{F406BA76-5769-4C0C-95D6-8388642182ED}">
      <dgm:prSet phldrT="[Text]"/>
      <dgm:spPr/>
      <dgm:t>
        <a:bodyPr/>
        <a:lstStyle/>
        <a:p>
          <a:endParaRPr lang="en-US" dirty="0"/>
        </a:p>
      </dgm:t>
    </dgm:pt>
    <dgm:pt modelId="{D787F1DA-2B9F-4910-845F-490AB73A302D}" type="parTrans" cxnId="{CC2EA6CD-A44E-4D14-AACA-CFEF6344EF64}">
      <dgm:prSet/>
      <dgm:spPr/>
      <dgm:t>
        <a:bodyPr/>
        <a:lstStyle/>
        <a:p>
          <a:endParaRPr lang="en-US"/>
        </a:p>
      </dgm:t>
    </dgm:pt>
    <dgm:pt modelId="{4DCB55BE-8E87-47F0-9B99-31A722516A4F}" type="sibTrans" cxnId="{CC2EA6CD-A44E-4D14-AACA-CFEF6344EF64}">
      <dgm:prSet/>
      <dgm:spPr/>
      <dgm:t>
        <a:bodyPr/>
        <a:lstStyle/>
        <a:p>
          <a:endParaRPr lang="en-US"/>
        </a:p>
      </dgm:t>
    </dgm:pt>
    <dgm:pt modelId="{9A20D28E-490F-4ECE-9C10-01BA2971C2F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Visit Record</a:t>
          </a:r>
        </a:p>
      </dgm:t>
    </dgm:pt>
    <dgm:pt modelId="{696EE8B3-388A-44DD-8EE0-8B7E277FBECA}" type="parTrans" cxnId="{4D17A7B2-C1EE-47D4-B2F3-5C215B5A67C3}">
      <dgm:prSet/>
      <dgm:spPr/>
      <dgm:t>
        <a:bodyPr/>
        <a:lstStyle/>
        <a:p>
          <a:endParaRPr lang="en-US"/>
        </a:p>
      </dgm:t>
    </dgm:pt>
    <dgm:pt modelId="{4FB6E566-5C1B-4263-836C-48BABAA8BEF3}" type="sibTrans" cxnId="{4D17A7B2-C1EE-47D4-B2F3-5C215B5A67C3}">
      <dgm:prSet/>
      <dgm:spPr/>
      <dgm:t>
        <a:bodyPr/>
        <a:lstStyle/>
        <a:p>
          <a:endParaRPr lang="en-US"/>
        </a:p>
      </dgm:t>
    </dgm:pt>
    <dgm:pt modelId="{873149F0-820D-4625-BB67-60298EF2FA5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Coders</a:t>
          </a:r>
        </a:p>
      </dgm:t>
    </dgm:pt>
    <dgm:pt modelId="{69D3183D-69B9-4B51-ABC0-0046E970A752}" type="parTrans" cxnId="{9D4ADB84-64DC-4FAE-83E0-BB6C75A5DEE6}">
      <dgm:prSet/>
      <dgm:spPr/>
      <dgm:t>
        <a:bodyPr/>
        <a:lstStyle/>
        <a:p>
          <a:endParaRPr lang="en-US"/>
        </a:p>
      </dgm:t>
    </dgm:pt>
    <dgm:pt modelId="{6EE53C2C-47D9-4680-ACDE-AA1ABBC3E9BD}" type="sibTrans" cxnId="{9D4ADB84-64DC-4FAE-83E0-BB6C75A5DEE6}">
      <dgm:prSet/>
      <dgm:spPr/>
      <dgm:t>
        <a:bodyPr/>
        <a:lstStyle/>
        <a:p>
          <a:endParaRPr lang="en-US"/>
        </a:p>
      </dgm:t>
    </dgm:pt>
    <dgm:pt modelId="{DC895798-2604-4571-907D-715E0D94C2F7}" type="pres">
      <dgm:prSet presAssocID="{44848853-5B25-42FC-8778-94EE68BDCF47}" presName="linearFlow" presStyleCnt="0">
        <dgm:presLayoutVars>
          <dgm:dir/>
          <dgm:animLvl val="lvl"/>
          <dgm:resizeHandles/>
        </dgm:presLayoutVars>
      </dgm:prSet>
      <dgm:spPr/>
    </dgm:pt>
    <dgm:pt modelId="{619A94A1-A32A-4524-A357-4BFA647A951E}" type="pres">
      <dgm:prSet presAssocID="{0C804F9C-F471-4634-94C8-E55AF905F521}" presName="compositeNode" presStyleCnt="0">
        <dgm:presLayoutVars>
          <dgm:bulletEnabled val="1"/>
        </dgm:presLayoutVars>
      </dgm:prSet>
      <dgm:spPr/>
    </dgm:pt>
    <dgm:pt modelId="{ED4EBB09-C82F-44D9-A6D6-EE0E61D2C13C}" type="pres">
      <dgm:prSet presAssocID="{0C804F9C-F471-4634-94C8-E55AF905F521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C79DBD9-EF62-43C1-B35C-B04E5606DF6B}" type="pres">
      <dgm:prSet presAssocID="{0C804F9C-F471-4634-94C8-E55AF905F521}" presName="childNode" presStyleLbl="node1" presStyleIdx="0" presStyleCnt="3" custScaleY="61883">
        <dgm:presLayoutVars>
          <dgm:bulletEnabled val="1"/>
        </dgm:presLayoutVars>
      </dgm:prSet>
      <dgm:spPr/>
    </dgm:pt>
    <dgm:pt modelId="{6DA656B1-3A21-44EF-94F6-8EE9DC6678C3}" type="pres">
      <dgm:prSet presAssocID="{0C804F9C-F471-4634-94C8-E55AF905F52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E3FC2EF-DB27-43DF-8FAE-99D17FFF3A94}" type="pres">
      <dgm:prSet presAssocID="{9BED6827-CA24-4B2D-BDCD-1751BAC92D34}" presName="sibTrans" presStyleCnt="0"/>
      <dgm:spPr/>
    </dgm:pt>
    <dgm:pt modelId="{70089A2F-A5C5-4AD0-AFCA-F407A1E4BDB6}" type="pres">
      <dgm:prSet presAssocID="{46BD93B5-1850-4E23-97BF-71AE12EA696F}" presName="compositeNode" presStyleCnt="0">
        <dgm:presLayoutVars>
          <dgm:bulletEnabled val="1"/>
        </dgm:presLayoutVars>
      </dgm:prSet>
      <dgm:spPr/>
    </dgm:pt>
    <dgm:pt modelId="{14911FC1-4393-4B42-B727-89A6C37F9CAD}" type="pres">
      <dgm:prSet presAssocID="{46BD93B5-1850-4E23-97BF-71AE12EA696F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5AB01DE-20FE-4044-9F02-7964423B5A4D}" type="pres">
      <dgm:prSet presAssocID="{46BD93B5-1850-4E23-97BF-71AE12EA696F}" presName="childNode" presStyleLbl="node1" presStyleIdx="1" presStyleCnt="3" custScaleY="62484">
        <dgm:presLayoutVars>
          <dgm:bulletEnabled val="1"/>
        </dgm:presLayoutVars>
      </dgm:prSet>
      <dgm:spPr/>
    </dgm:pt>
    <dgm:pt modelId="{3734312B-4A9E-4576-B14D-2573EA29AC34}" type="pres">
      <dgm:prSet presAssocID="{46BD93B5-1850-4E23-97BF-71AE12EA696F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1506915-B4E2-4A9A-8730-2A1CA295C0C8}" type="pres">
      <dgm:prSet presAssocID="{2F72A5CC-38A2-4B43-8FC8-2C0A7E672CB0}" presName="sibTrans" presStyleCnt="0"/>
      <dgm:spPr/>
    </dgm:pt>
    <dgm:pt modelId="{5D819A3D-3700-44C8-8D02-CDF8FF7366E8}" type="pres">
      <dgm:prSet presAssocID="{02DE2D30-3D8B-48B8-8D21-27274E559055}" presName="compositeNode" presStyleCnt="0">
        <dgm:presLayoutVars>
          <dgm:bulletEnabled val="1"/>
        </dgm:presLayoutVars>
      </dgm:prSet>
      <dgm:spPr/>
    </dgm:pt>
    <dgm:pt modelId="{38135E79-1CA3-4E4A-AD5E-F9F536C697AF}" type="pres">
      <dgm:prSet presAssocID="{02DE2D30-3D8B-48B8-8D21-27274E559055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3E5FBCEF-02FE-47E7-8D92-0025DA223783}" type="pres">
      <dgm:prSet presAssocID="{02DE2D30-3D8B-48B8-8D21-27274E559055}" presName="childNode" presStyleLbl="node1" presStyleIdx="2" presStyleCnt="3" custScaleY="62484">
        <dgm:presLayoutVars>
          <dgm:bulletEnabled val="1"/>
        </dgm:presLayoutVars>
      </dgm:prSet>
      <dgm:spPr/>
    </dgm:pt>
    <dgm:pt modelId="{722304C5-3C67-408F-B2A9-8A6928BACBC6}" type="pres">
      <dgm:prSet presAssocID="{02DE2D30-3D8B-48B8-8D21-27274E55905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4185601-E49F-435C-9D65-6417296807D2}" srcId="{44848853-5B25-42FC-8778-94EE68BDCF47}" destId="{0C804F9C-F471-4634-94C8-E55AF905F521}" srcOrd="0" destOrd="0" parTransId="{2D339F1E-4644-46B6-A08F-8F0823AC6B84}" sibTransId="{9BED6827-CA24-4B2D-BDCD-1751BAC92D34}"/>
    <dgm:cxn modelId="{66CFD405-99B8-4E2B-B7E4-36474E388587}" srcId="{0C804F9C-F471-4634-94C8-E55AF905F521}" destId="{3BFB8242-E934-4E9F-929E-FB1AF59AE997}" srcOrd="2" destOrd="0" parTransId="{9ABBC033-61A1-445C-A5B9-E3F96DD10F9D}" sibTransId="{96851B04-63BE-491A-99C4-E0C7CDB25E1C}"/>
    <dgm:cxn modelId="{14C24207-158D-4829-A449-D2E5FEB7B61B}" type="presOf" srcId="{F7B748D7-3E51-4280-A412-0781666D1EAE}" destId="{BC79DBD9-EF62-43C1-B35C-B04E5606DF6B}" srcOrd="0" destOrd="0" presId="urn:microsoft.com/office/officeart/2005/8/layout/hList2"/>
    <dgm:cxn modelId="{6B2BBD09-4665-4268-A109-206160B1F3A1}" type="presOf" srcId="{0C804F9C-F471-4634-94C8-E55AF905F521}" destId="{6DA656B1-3A21-44EF-94F6-8EE9DC6678C3}" srcOrd="0" destOrd="0" presId="urn:microsoft.com/office/officeart/2005/8/layout/hList2"/>
    <dgm:cxn modelId="{85AFB00E-54D6-40D0-AD06-36C4CD52137B}" srcId="{46BD93B5-1850-4E23-97BF-71AE12EA696F}" destId="{72DEE540-A448-4B81-A59A-34A39076D0D5}" srcOrd="0" destOrd="0" parTransId="{2390E559-35B9-45DC-AFB2-188FCF888278}" sibTransId="{18AE1304-6D80-4AD1-BDAF-922B426A1088}"/>
    <dgm:cxn modelId="{8C48410F-7211-472C-A327-4AF40D1E84D2}" type="presOf" srcId="{02A13067-3238-44C0-95A5-41C89CBB6DCD}" destId="{3E5FBCEF-02FE-47E7-8D92-0025DA223783}" srcOrd="0" destOrd="0" presId="urn:microsoft.com/office/officeart/2005/8/layout/hList2"/>
    <dgm:cxn modelId="{9C457113-548D-47EA-8B0B-B59A7B76E769}" type="presOf" srcId="{F406BA76-5769-4C0C-95D6-8388642182ED}" destId="{BC79DBD9-EF62-43C1-B35C-B04E5606DF6B}" srcOrd="0" destOrd="3" presId="urn:microsoft.com/office/officeart/2005/8/layout/hList2"/>
    <dgm:cxn modelId="{CA512316-6AB0-4441-ADD1-F11A0F92321B}" type="presOf" srcId="{46BD93B5-1850-4E23-97BF-71AE12EA696F}" destId="{3734312B-4A9E-4576-B14D-2573EA29AC34}" srcOrd="0" destOrd="0" presId="urn:microsoft.com/office/officeart/2005/8/layout/hList2"/>
    <dgm:cxn modelId="{4AA0801A-632A-426A-8AA9-A145E2885B54}" type="presOf" srcId="{873149F0-820D-4625-BB67-60298EF2FA51}" destId="{A5AB01DE-20FE-4044-9F02-7964423B5A4D}" srcOrd="0" destOrd="1" presId="urn:microsoft.com/office/officeart/2005/8/layout/hList2"/>
    <dgm:cxn modelId="{3BCA9F22-6767-4973-AF52-15E229CA71A1}" srcId="{46BD93B5-1850-4E23-97BF-71AE12EA696F}" destId="{93E38E60-557D-4CE4-9E30-DFEA8E1A71F1}" srcOrd="2" destOrd="0" parTransId="{E8F847C3-2032-4193-935E-8E7578BCDE32}" sibTransId="{FA5FC65F-A214-47DD-85C5-8F6D2C0A743F}"/>
    <dgm:cxn modelId="{83949138-28E9-45F7-B0F7-FB54D2F38195}" type="presOf" srcId="{9A455458-73F1-41DE-89AA-19CBAFF20159}" destId="{3E5FBCEF-02FE-47E7-8D92-0025DA223783}" srcOrd="0" destOrd="1" presId="urn:microsoft.com/office/officeart/2005/8/layout/hList2"/>
    <dgm:cxn modelId="{B5F10C5C-87B0-4C7D-80FC-EE8A04C4BE50}" srcId="{46BD93B5-1850-4E23-97BF-71AE12EA696F}" destId="{CA09B4FD-ABD0-4E49-9F39-5C78776A768C}" srcOrd="3" destOrd="0" parTransId="{3D4E6835-CC9F-427C-9D86-7E9DCD031803}" sibTransId="{C0DC18AE-F440-468C-98BC-5B6C280F68B7}"/>
    <dgm:cxn modelId="{1F5F384A-692B-4647-B28D-F7A456060AAE}" type="presOf" srcId="{72DEE540-A448-4B81-A59A-34A39076D0D5}" destId="{A5AB01DE-20FE-4044-9F02-7964423B5A4D}" srcOrd="0" destOrd="0" presId="urn:microsoft.com/office/officeart/2005/8/layout/hList2"/>
    <dgm:cxn modelId="{D2D37271-F542-408F-885A-DEC505082234}" type="presOf" srcId="{3BFB8242-E934-4E9F-929E-FB1AF59AE997}" destId="{BC79DBD9-EF62-43C1-B35C-B04E5606DF6B}" srcOrd="0" destOrd="2" presId="urn:microsoft.com/office/officeart/2005/8/layout/hList2"/>
    <dgm:cxn modelId="{9D4ADB84-64DC-4FAE-83E0-BB6C75A5DEE6}" srcId="{46BD93B5-1850-4E23-97BF-71AE12EA696F}" destId="{873149F0-820D-4625-BB67-60298EF2FA51}" srcOrd="1" destOrd="0" parTransId="{69D3183D-69B9-4B51-ABC0-0046E970A752}" sibTransId="{6EE53C2C-47D9-4680-ACDE-AA1ABBC3E9BD}"/>
    <dgm:cxn modelId="{8C37B29E-4354-4713-A1BC-1ADBF4DC8BEB}" srcId="{02DE2D30-3D8B-48B8-8D21-27274E559055}" destId="{9A455458-73F1-41DE-89AA-19CBAFF20159}" srcOrd="1" destOrd="0" parTransId="{6EDF0A64-1DA4-47BF-8B2D-8F0886C94721}" sibTransId="{C546F891-CB37-4D0B-9F64-4218B7A6769B}"/>
    <dgm:cxn modelId="{BA25B5A2-F3F4-4C49-8964-37C6C3381645}" type="presOf" srcId="{93E38E60-557D-4CE4-9E30-DFEA8E1A71F1}" destId="{A5AB01DE-20FE-4044-9F02-7964423B5A4D}" srcOrd="0" destOrd="2" presId="urn:microsoft.com/office/officeart/2005/8/layout/hList2"/>
    <dgm:cxn modelId="{736D5AA3-360A-414F-A688-C588307E633D}" type="presOf" srcId="{44848853-5B25-42FC-8778-94EE68BDCF47}" destId="{DC895798-2604-4571-907D-715E0D94C2F7}" srcOrd="0" destOrd="0" presId="urn:microsoft.com/office/officeart/2005/8/layout/hList2"/>
    <dgm:cxn modelId="{86A59BA8-6CE6-4EA2-94C1-14C473A5ED2A}" srcId="{44848853-5B25-42FC-8778-94EE68BDCF47}" destId="{02DE2D30-3D8B-48B8-8D21-27274E559055}" srcOrd="2" destOrd="0" parTransId="{0CEAD002-F380-4662-805C-269AD2800390}" sibTransId="{60598536-7A09-49BC-9AC3-8C1695655134}"/>
    <dgm:cxn modelId="{9583F2A9-6737-4F16-8755-114EF1FBED93}" type="presOf" srcId="{9A20D28E-490F-4ECE-9C10-01BA2971C2FD}" destId="{BC79DBD9-EF62-43C1-B35C-B04E5606DF6B}" srcOrd="0" destOrd="1" presId="urn:microsoft.com/office/officeart/2005/8/layout/hList2"/>
    <dgm:cxn modelId="{C9A69AAC-2398-4803-8205-A39E2F1166ED}" type="presOf" srcId="{02DE2D30-3D8B-48B8-8D21-27274E559055}" destId="{722304C5-3C67-408F-B2A9-8A6928BACBC6}" srcOrd="0" destOrd="0" presId="urn:microsoft.com/office/officeart/2005/8/layout/hList2"/>
    <dgm:cxn modelId="{4D17A7B2-C1EE-47D4-B2F3-5C215B5A67C3}" srcId="{0C804F9C-F471-4634-94C8-E55AF905F521}" destId="{9A20D28E-490F-4ECE-9C10-01BA2971C2FD}" srcOrd="1" destOrd="0" parTransId="{696EE8B3-388A-44DD-8EE0-8B7E277FBECA}" sibTransId="{4FB6E566-5C1B-4263-836C-48BABAA8BEF3}"/>
    <dgm:cxn modelId="{CC2EA6CD-A44E-4D14-AACA-CFEF6344EF64}" srcId="{0C804F9C-F471-4634-94C8-E55AF905F521}" destId="{F406BA76-5769-4C0C-95D6-8388642182ED}" srcOrd="3" destOrd="0" parTransId="{D787F1DA-2B9F-4910-845F-490AB73A302D}" sibTransId="{4DCB55BE-8E87-47F0-9B99-31A722516A4F}"/>
    <dgm:cxn modelId="{22375FD2-8D11-4DBB-8F34-5C90A490EDA3}" type="presOf" srcId="{CA09B4FD-ABD0-4E49-9F39-5C78776A768C}" destId="{A5AB01DE-20FE-4044-9F02-7964423B5A4D}" srcOrd="0" destOrd="3" presId="urn:microsoft.com/office/officeart/2005/8/layout/hList2"/>
    <dgm:cxn modelId="{769244E7-3E9E-43F4-9851-5E119B2A50BF}" srcId="{44848853-5B25-42FC-8778-94EE68BDCF47}" destId="{46BD93B5-1850-4E23-97BF-71AE12EA696F}" srcOrd="1" destOrd="0" parTransId="{1748044D-454D-4AF0-B03E-E0C62A7C6ED1}" sibTransId="{2F72A5CC-38A2-4B43-8FC8-2C0A7E672CB0}"/>
    <dgm:cxn modelId="{517D2FF1-2B96-4E13-A8C5-1B2EC2B3BF24}" srcId="{02DE2D30-3D8B-48B8-8D21-27274E559055}" destId="{02A13067-3238-44C0-95A5-41C89CBB6DCD}" srcOrd="0" destOrd="0" parTransId="{6D5E14BD-C13E-4120-99A8-F572D75BCAEB}" sibTransId="{717E102D-345F-4255-BF6A-C1235E80D17E}"/>
    <dgm:cxn modelId="{2C1A2EF7-39B4-4BB1-9834-631C313FBD7F}" srcId="{0C804F9C-F471-4634-94C8-E55AF905F521}" destId="{F7B748D7-3E51-4280-A412-0781666D1EAE}" srcOrd="0" destOrd="0" parTransId="{8FF11A5D-C2C4-4628-B532-09DDB9CF37FA}" sibTransId="{CC404B59-E343-4490-886B-B3D547114286}"/>
    <dgm:cxn modelId="{3584B645-2F1B-454D-94EF-885EA29EA9FC}" type="presParOf" srcId="{DC895798-2604-4571-907D-715E0D94C2F7}" destId="{619A94A1-A32A-4524-A357-4BFA647A951E}" srcOrd="0" destOrd="0" presId="urn:microsoft.com/office/officeart/2005/8/layout/hList2"/>
    <dgm:cxn modelId="{760E179D-6AD3-479E-B4A8-17FDEE572605}" type="presParOf" srcId="{619A94A1-A32A-4524-A357-4BFA647A951E}" destId="{ED4EBB09-C82F-44D9-A6D6-EE0E61D2C13C}" srcOrd="0" destOrd="0" presId="urn:microsoft.com/office/officeart/2005/8/layout/hList2"/>
    <dgm:cxn modelId="{24752552-2020-4425-84E8-126B63B10620}" type="presParOf" srcId="{619A94A1-A32A-4524-A357-4BFA647A951E}" destId="{BC79DBD9-EF62-43C1-B35C-B04E5606DF6B}" srcOrd="1" destOrd="0" presId="urn:microsoft.com/office/officeart/2005/8/layout/hList2"/>
    <dgm:cxn modelId="{0E2B1F2E-762C-4FCE-9890-968A5A7FC08E}" type="presParOf" srcId="{619A94A1-A32A-4524-A357-4BFA647A951E}" destId="{6DA656B1-3A21-44EF-94F6-8EE9DC6678C3}" srcOrd="2" destOrd="0" presId="urn:microsoft.com/office/officeart/2005/8/layout/hList2"/>
    <dgm:cxn modelId="{3FDA27FB-BD8B-450C-BCB3-78DE8CE5A9F7}" type="presParOf" srcId="{DC895798-2604-4571-907D-715E0D94C2F7}" destId="{FE3FC2EF-DB27-43DF-8FAE-99D17FFF3A94}" srcOrd="1" destOrd="0" presId="urn:microsoft.com/office/officeart/2005/8/layout/hList2"/>
    <dgm:cxn modelId="{1F8916F8-2C63-4A9C-B20C-7CB8D0D4670D}" type="presParOf" srcId="{DC895798-2604-4571-907D-715E0D94C2F7}" destId="{70089A2F-A5C5-4AD0-AFCA-F407A1E4BDB6}" srcOrd="2" destOrd="0" presId="urn:microsoft.com/office/officeart/2005/8/layout/hList2"/>
    <dgm:cxn modelId="{2404C31A-FF99-45CE-9C49-2DFA683D881F}" type="presParOf" srcId="{70089A2F-A5C5-4AD0-AFCA-F407A1E4BDB6}" destId="{14911FC1-4393-4B42-B727-89A6C37F9CAD}" srcOrd="0" destOrd="0" presId="urn:microsoft.com/office/officeart/2005/8/layout/hList2"/>
    <dgm:cxn modelId="{F128268E-975D-45CF-B440-AB0137BA648D}" type="presParOf" srcId="{70089A2F-A5C5-4AD0-AFCA-F407A1E4BDB6}" destId="{A5AB01DE-20FE-4044-9F02-7964423B5A4D}" srcOrd="1" destOrd="0" presId="urn:microsoft.com/office/officeart/2005/8/layout/hList2"/>
    <dgm:cxn modelId="{13555DFB-383E-4F76-8264-03885394A88F}" type="presParOf" srcId="{70089A2F-A5C5-4AD0-AFCA-F407A1E4BDB6}" destId="{3734312B-4A9E-4576-B14D-2573EA29AC34}" srcOrd="2" destOrd="0" presId="urn:microsoft.com/office/officeart/2005/8/layout/hList2"/>
    <dgm:cxn modelId="{786A1556-838C-4FBB-8D51-0E08432A2DBF}" type="presParOf" srcId="{DC895798-2604-4571-907D-715E0D94C2F7}" destId="{61506915-B4E2-4A9A-8730-2A1CA295C0C8}" srcOrd="3" destOrd="0" presId="urn:microsoft.com/office/officeart/2005/8/layout/hList2"/>
    <dgm:cxn modelId="{143D712D-BCEB-47F3-8664-EF2B75508844}" type="presParOf" srcId="{DC895798-2604-4571-907D-715E0D94C2F7}" destId="{5D819A3D-3700-44C8-8D02-CDF8FF7366E8}" srcOrd="4" destOrd="0" presId="urn:microsoft.com/office/officeart/2005/8/layout/hList2"/>
    <dgm:cxn modelId="{AF119387-F527-4D4E-A9D9-D9ED11B375D6}" type="presParOf" srcId="{5D819A3D-3700-44C8-8D02-CDF8FF7366E8}" destId="{38135E79-1CA3-4E4A-AD5E-F9F536C697AF}" srcOrd="0" destOrd="0" presId="urn:microsoft.com/office/officeart/2005/8/layout/hList2"/>
    <dgm:cxn modelId="{0C17EBD0-4E4A-4512-8016-D461B5F72FC9}" type="presParOf" srcId="{5D819A3D-3700-44C8-8D02-CDF8FF7366E8}" destId="{3E5FBCEF-02FE-47E7-8D92-0025DA223783}" srcOrd="1" destOrd="0" presId="urn:microsoft.com/office/officeart/2005/8/layout/hList2"/>
    <dgm:cxn modelId="{9D4B75AB-7B57-44C3-8E27-25D309F82D8F}" type="presParOf" srcId="{5D819A3D-3700-44C8-8D02-CDF8FF7366E8}" destId="{722304C5-3C67-408F-B2A9-8A6928BACBC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848853-5B25-42FC-8778-94EE68BDCF47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804F9C-F471-4634-94C8-E55AF905F521}">
      <dgm:prSet phldrT="[Text]"/>
      <dgm:spPr/>
      <dgm:t>
        <a:bodyPr/>
        <a:lstStyle/>
        <a:p>
          <a:r>
            <a:rPr lang="en-US" dirty="0"/>
            <a:t>Service</a:t>
          </a:r>
        </a:p>
      </dgm:t>
    </dgm:pt>
    <dgm:pt modelId="{2D339F1E-4644-46B6-A08F-8F0823AC6B84}" type="parTrans" cxnId="{A4185601-E49F-435C-9D65-6417296807D2}">
      <dgm:prSet/>
      <dgm:spPr/>
      <dgm:t>
        <a:bodyPr/>
        <a:lstStyle/>
        <a:p>
          <a:endParaRPr lang="en-US"/>
        </a:p>
      </dgm:t>
    </dgm:pt>
    <dgm:pt modelId="{9BED6827-CA24-4B2D-BDCD-1751BAC92D34}" type="sibTrans" cxnId="{A4185601-E49F-435C-9D65-6417296807D2}">
      <dgm:prSet/>
      <dgm:spPr/>
      <dgm:t>
        <a:bodyPr/>
        <a:lstStyle/>
        <a:p>
          <a:endParaRPr lang="en-US"/>
        </a:p>
      </dgm:t>
    </dgm:pt>
    <dgm:pt modelId="{F7B748D7-3E51-4280-A412-0781666D1EA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Certified Providers</a:t>
          </a:r>
        </a:p>
      </dgm:t>
    </dgm:pt>
    <dgm:pt modelId="{8FF11A5D-C2C4-4628-B532-09DDB9CF37FA}" type="parTrans" cxnId="{2C1A2EF7-39B4-4BB1-9834-631C313FBD7F}">
      <dgm:prSet/>
      <dgm:spPr/>
      <dgm:t>
        <a:bodyPr/>
        <a:lstStyle/>
        <a:p>
          <a:endParaRPr lang="en-US"/>
        </a:p>
      </dgm:t>
    </dgm:pt>
    <dgm:pt modelId="{CC404B59-E343-4490-886B-B3D547114286}" type="sibTrans" cxnId="{2C1A2EF7-39B4-4BB1-9834-631C313FBD7F}">
      <dgm:prSet/>
      <dgm:spPr/>
      <dgm:t>
        <a:bodyPr/>
        <a:lstStyle/>
        <a:p>
          <a:endParaRPr lang="en-US"/>
        </a:p>
      </dgm:t>
    </dgm:pt>
    <dgm:pt modelId="{3BFB8242-E934-4E9F-929E-FB1AF59AE99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Authorization</a:t>
          </a:r>
        </a:p>
      </dgm:t>
    </dgm:pt>
    <dgm:pt modelId="{9ABBC033-61A1-445C-A5B9-E3F96DD10F9D}" type="parTrans" cxnId="{66CFD405-99B8-4E2B-B7E4-36474E388587}">
      <dgm:prSet/>
      <dgm:spPr/>
      <dgm:t>
        <a:bodyPr/>
        <a:lstStyle/>
        <a:p>
          <a:endParaRPr lang="en-US"/>
        </a:p>
      </dgm:t>
    </dgm:pt>
    <dgm:pt modelId="{96851B04-63BE-491A-99C4-E0C7CDB25E1C}" type="sibTrans" cxnId="{66CFD405-99B8-4E2B-B7E4-36474E388587}">
      <dgm:prSet/>
      <dgm:spPr/>
      <dgm:t>
        <a:bodyPr/>
        <a:lstStyle/>
        <a:p>
          <a:endParaRPr lang="en-US"/>
        </a:p>
      </dgm:t>
    </dgm:pt>
    <dgm:pt modelId="{46BD93B5-1850-4E23-97BF-71AE12EA696F}">
      <dgm:prSet phldrT="[Text]"/>
      <dgm:spPr/>
      <dgm:t>
        <a:bodyPr/>
        <a:lstStyle/>
        <a:p>
          <a:r>
            <a:rPr lang="en-US" dirty="0"/>
            <a:t>Claim</a:t>
          </a:r>
        </a:p>
      </dgm:t>
    </dgm:pt>
    <dgm:pt modelId="{1748044D-454D-4AF0-B03E-E0C62A7C6ED1}" type="parTrans" cxnId="{769244E7-3E9E-43F4-9851-5E119B2A50BF}">
      <dgm:prSet/>
      <dgm:spPr/>
      <dgm:t>
        <a:bodyPr/>
        <a:lstStyle/>
        <a:p>
          <a:endParaRPr lang="en-US"/>
        </a:p>
      </dgm:t>
    </dgm:pt>
    <dgm:pt modelId="{2F72A5CC-38A2-4B43-8FC8-2C0A7E672CB0}" type="sibTrans" cxnId="{769244E7-3E9E-43F4-9851-5E119B2A50BF}">
      <dgm:prSet/>
      <dgm:spPr/>
      <dgm:t>
        <a:bodyPr/>
        <a:lstStyle/>
        <a:p>
          <a:endParaRPr lang="en-US"/>
        </a:p>
      </dgm:t>
    </dgm:pt>
    <dgm:pt modelId="{72DEE540-A448-4B81-A59A-34A39076D0D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Create claim across departments</a:t>
          </a:r>
        </a:p>
      </dgm:t>
    </dgm:pt>
    <dgm:pt modelId="{2390E559-35B9-45DC-AFB2-188FCF888278}" type="parTrans" cxnId="{85AFB00E-54D6-40D0-AD06-36C4CD52137B}">
      <dgm:prSet/>
      <dgm:spPr/>
      <dgm:t>
        <a:bodyPr/>
        <a:lstStyle/>
        <a:p>
          <a:endParaRPr lang="en-US"/>
        </a:p>
      </dgm:t>
    </dgm:pt>
    <dgm:pt modelId="{18AE1304-6D80-4AD1-BDAF-922B426A1088}" type="sibTrans" cxnId="{85AFB00E-54D6-40D0-AD06-36C4CD52137B}">
      <dgm:prSet/>
      <dgm:spPr/>
      <dgm:t>
        <a:bodyPr/>
        <a:lstStyle/>
        <a:p>
          <a:endParaRPr lang="en-US"/>
        </a:p>
      </dgm:t>
    </dgm:pt>
    <dgm:pt modelId="{93E38E60-557D-4CE4-9E30-DFEA8E1A71F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Rate Setting</a:t>
          </a:r>
        </a:p>
      </dgm:t>
    </dgm:pt>
    <dgm:pt modelId="{E8F847C3-2032-4193-935E-8E7578BCDE32}" type="parTrans" cxnId="{3BCA9F22-6767-4973-AF52-15E229CA71A1}">
      <dgm:prSet/>
      <dgm:spPr/>
      <dgm:t>
        <a:bodyPr/>
        <a:lstStyle/>
        <a:p>
          <a:endParaRPr lang="en-US"/>
        </a:p>
      </dgm:t>
    </dgm:pt>
    <dgm:pt modelId="{FA5FC65F-A214-47DD-85C5-8F6D2C0A743F}" type="sibTrans" cxnId="{3BCA9F22-6767-4973-AF52-15E229CA71A1}">
      <dgm:prSet/>
      <dgm:spPr/>
      <dgm:t>
        <a:bodyPr/>
        <a:lstStyle/>
        <a:p>
          <a:endParaRPr lang="en-US"/>
        </a:p>
      </dgm:t>
    </dgm:pt>
    <dgm:pt modelId="{02DE2D30-3D8B-48B8-8D21-27274E559055}">
      <dgm:prSet phldrT="[Text]"/>
      <dgm:spPr/>
      <dgm:t>
        <a:bodyPr/>
        <a:lstStyle/>
        <a:p>
          <a:r>
            <a:rPr lang="en-US" dirty="0"/>
            <a:t>Track</a:t>
          </a:r>
        </a:p>
      </dgm:t>
    </dgm:pt>
    <dgm:pt modelId="{0CEAD002-F380-4662-805C-269AD2800390}" type="parTrans" cxnId="{86A59BA8-6CE6-4EA2-94C1-14C473A5ED2A}">
      <dgm:prSet/>
      <dgm:spPr/>
      <dgm:t>
        <a:bodyPr/>
        <a:lstStyle/>
        <a:p>
          <a:endParaRPr lang="en-US"/>
        </a:p>
      </dgm:t>
    </dgm:pt>
    <dgm:pt modelId="{60598536-7A09-49BC-9AC3-8C1695655134}" type="sibTrans" cxnId="{86A59BA8-6CE6-4EA2-94C1-14C473A5ED2A}">
      <dgm:prSet/>
      <dgm:spPr/>
      <dgm:t>
        <a:bodyPr/>
        <a:lstStyle/>
        <a:p>
          <a:endParaRPr lang="en-US"/>
        </a:p>
      </dgm:t>
    </dgm:pt>
    <dgm:pt modelId="{02A13067-3238-44C0-95A5-41C89CBB6DC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Account Reconciliation</a:t>
          </a:r>
        </a:p>
      </dgm:t>
    </dgm:pt>
    <dgm:pt modelId="{6D5E14BD-C13E-4120-99A8-F572D75BCAEB}" type="parTrans" cxnId="{517D2FF1-2B96-4E13-A8C5-1B2EC2B3BF24}">
      <dgm:prSet/>
      <dgm:spPr/>
      <dgm:t>
        <a:bodyPr/>
        <a:lstStyle/>
        <a:p>
          <a:endParaRPr lang="en-US"/>
        </a:p>
      </dgm:t>
    </dgm:pt>
    <dgm:pt modelId="{717E102D-345F-4255-BF6A-C1235E80D17E}" type="sibTrans" cxnId="{517D2FF1-2B96-4E13-A8C5-1B2EC2B3BF24}">
      <dgm:prSet/>
      <dgm:spPr/>
      <dgm:t>
        <a:bodyPr/>
        <a:lstStyle/>
        <a:p>
          <a:endParaRPr lang="en-US"/>
        </a:p>
      </dgm:t>
    </dgm:pt>
    <dgm:pt modelId="{9A455458-73F1-41DE-89AA-19CBAFF2015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Claims Follow-Up</a:t>
          </a:r>
        </a:p>
      </dgm:t>
    </dgm:pt>
    <dgm:pt modelId="{6EDF0A64-1DA4-47BF-8B2D-8F0886C94721}" type="parTrans" cxnId="{8C37B29E-4354-4713-A1BC-1ADBF4DC8BEB}">
      <dgm:prSet/>
      <dgm:spPr/>
      <dgm:t>
        <a:bodyPr/>
        <a:lstStyle/>
        <a:p>
          <a:endParaRPr lang="en-US"/>
        </a:p>
      </dgm:t>
    </dgm:pt>
    <dgm:pt modelId="{C546F891-CB37-4D0B-9F64-4218B7A6769B}" type="sibTrans" cxnId="{8C37B29E-4354-4713-A1BC-1ADBF4DC8BEB}">
      <dgm:prSet/>
      <dgm:spPr/>
      <dgm:t>
        <a:bodyPr/>
        <a:lstStyle/>
        <a:p>
          <a:endParaRPr lang="en-US"/>
        </a:p>
      </dgm:t>
    </dgm:pt>
    <dgm:pt modelId="{CA09B4FD-ABD0-4E49-9F39-5C78776A768C}">
      <dgm:prSet phldrT="[Text]"/>
      <dgm:spPr/>
      <dgm:t>
        <a:bodyPr/>
        <a:lstStyle/>
        <a:p>
          <a:endParaRPr lang="en-US" dirty="0"/>
        </a:p>
      </dgm:t>
    </dgm:pt>
    <dgm:pt modelId="{3D4E6835-CC9F-427C-9D86-7E9DCD031803}" type="parTrans" cxnId="{B5F10C5C-87B0-4C7D-80FC-EE8A04C4BE50}">
      <dgm:prSet/>
      <dgm:spPr/>
      <dgm:t>
        <a:bodyPr/>
        <a:lstStyle/>
        <a:p>
          <a:endParaRPr lang="en-US"/>
        </a:p>
      </dgm:t>
    </dgm:pt>
    <dgm:pt modelId="{C0DC18AE-F440-468C-98BC-5B6C280F68B7}" type="sibTrans" cxnId="{B5F10C5C-87B0-4C7D-80FC-EE8A04C4BE50}">
      <dgm:prSet/>
      <dgm:spPr/>
      <dgm:t>
        <a:bodyPr/>
        <a:lstStyle/>
        <a:p>
          <a:endParaRPr lang="en-US"/>
        </a:p>
      </dgm:t>
    </dgm:pt>
    <dgm:pt modelId="{F406BA76-5769-4C0C-95D6-8388642182ED}">
      <dgm:prSet phldrT="[Text]"/>
      <dgm:spPr/>
      <dgm:t>
        <a:bodyPr/>
        <a:lstStyle/>
        <a:p>
          <a:endParaRPr lang="en-US" dirty="0"/>
        </a:p>
      </dgm:t>
    </dgm:pt>
    <dgm:pt modelId="{D787F1DA-2B9F-4910-845F-490AB73A302D}" type="parTrans" cxnId="{CC2EA6CD-A44E-4D14-AACA-CFEF6344EF64}">
      <dgm:prSet/>
      <dgm:spPr/>
      <dgm:t>
        <a:bodyPr/>
        <a:lstStyle/>
        <a:p>
          <a:endParaRPr lang="en-US"/>
        </a:p>
      </dgm:t>
    </dgm:pt>
    <dgm:pt modelId="{4DCB55BE-8E87-47F0-9B99-31A722516A4F}" type="sibTrans" cxnId="{CC2EA6CD-A44E-4D14-AACA-CFEF6344EF64}">
      <dgm:prSet/>
      <dgm:spPr/>
      <dgm:t>
        <a:bodyPr/>
        <a:lstStyle/>
        <a:p>
          <a:endParaRPr lang="en-US"/>
        </a:p>
      </dgm:t>
    </dgm:pt>
    <dgm:pt modelId="{9A20D28E-490F-4ECE-9C10-01BA2971C2F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Case Management</a:t>
          </a:r>
        </a:p>
      </dgm:t>
    </dgm:pt>
    <dgm:pt modelId="{696EE8B3-388A-44DD-8EE0-8B7E277FBECA}" type="parTrans" cxnId="{4D17A7B2-C1EE-47D4-B2F3-5C215B5A67C3}">
      <dgm:prSet/>
      <dgm:spPr/>
      <dgm:t>
        <a:bodyPr/>
        <a:lstStyle/>
        <a:p>
          <a:endParaRPr lang="en-US"/>
        </a:p>
      </dgm:t>
    </dgm:pt>
    <dgm:pt modelId="{4FB6E566-5C1B-4263-836C-48BABAA8BEF3}" type="sibTrans" cxnId="{4D17A7B2-C1EE-47D4-B2F3-5C215B5A67C3}">
      <dgm:prSet/>
      <dgm:spPr/>
      <dgm:t>
        <a:bodyPr/>
        <a:lstStyle/>
        <a:p>
          <a:endParaRPr lang="en-US"/>
        </a:p>
      </dgm:t>
    </dgm:pt>
    <dgm:pt modelId="{873149F0-820D-4625-BB67-60298EF2FA5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Waiver Codes</a:t>
          </a:r>
        </a:p>
      </dgm:t>
    </dgm:pt>
    <dgm:pt modelId="{69D3183D-69B9-4B51-ABC0-0046E970A752}" type="parTrans" cxnId="{9D4ADB84-64DC-4FAE-83E0-BB6C75A5DEE6}">
      <dgm:prSet/>
      <dgm:spPr/>
      <dgm:t>
        <a:bodyPr/>
        <a:lstStyle/>
        <a:p>
          <a:endParaRPr lang="en-US"/>
        </a:p>
      </dgm:t>
    </dgm:pt>
    <dgm:pt modelId="{6EE53C2C-47D9-4680-ACDE-AA1ABBC3E9BD}" type="sibTrans" cxnId="{9D4ADB84-64DC-4FAE-83E0-BB6C75A5DEE6}">
      <dgm:prSet/>
      <dgm:spPr/>
      <dgm:t>
        <a:bodyPr/>
        <a:lstStyle/>
        <a:p>
          <a:endParaRPr lang="en-US"/>
        </a:p>
      </dgm:t>
    </dgm:pt>
    <dgm:pt modelId="{5FD8BB26-E095-426E-8160-8C93EA5B1CE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Visit Record</a:t>
          </a:r>
        </a:p>
      </dgm:t>
    </dgm:pt>
    <dgm:pt modelId="{5A484D00-5788-460F-9E65-2C51290E20EB}" type="parTrans" cxnId="{D56D5908-2AD5-47BF-A1BD-551E1DEE8252}">
      <dgm:prSet/>
      <dgm:spPr/>
      <dgm:t>
        <a:bodyPr/>
        <a:lstStyle/>
        <a:p>
          <a:endParaRPr lang="en-US"/>
        </a:p>
      </dgm:t>
    </dgm:pt>
    <dgm:pt modelId="{672D4ADE-A516-4D40-BA94-5EECA8F9E154}" type="sibTrans" cxnId="{D56D5908-2AD5-47BF-A1BD-551E1DEE8252}">
      <dgm:prSet/>
      <dgm:spPr/>
      <dgm:t>
        <a:bodyPr/>
        <a:lstStyle/>
        <a:p>
          <a:endParaRPr lang="en-US"/>
        </a:p>
      </dgm:t>
    </dgm:pt>
    <dgm:pt modelId="{2D9D9062-C1F0-42C0-9932-8BE81A55461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Compliance/PHI</a:t>
          </a:r>
        </a:p>
      </dgm:t>
    </dgm:pt>
    <dgm:pt modelId="{FBAE8C68-2E39-48A0-80D3-0E778F035A8F}" type="parTrans" cxnId="{A1FEE6BE-49B9-457C-B066-12DC60D06038}">
      <dgm:prSet/>
      <dgm:spPr/>
      <dgm:t>
        <a:bodyPr/>
        <a:lstStyle/>
        <a:p>
          <a:endParaRPr lang="en-US"/>
        </a:p>
      </dgm:t>
    </dgm:pt>
    <dgm:pt modelId="{206AC585-FD67-4113-8F5D-F5AC86AD0447}" type="sibTrans" cxnId="{A1FEE6BE-49B9-457C-B066-12DC60D06038}">
      <dgm:prSet/>
      <dgm:spPr/>
      <dgm:t>
        <a:bodyPr/>
        <a:lstStyle/>
        <a:p>
          <a:endParaRPr lang="en-US"/>
        </a:p>
      </dgm:t>
    </dgm:pt>
    <dgm:pt modelId="{DC895798-2604-4571-907D-715E0D94C2F7}" type="pres">
      <dgm:prSet presAssocID="{44848853-5B25-42FC-8778-94EE68BDCF47}" presName="linearFlow" presStyleCnt="0">
        <dgm:presLayoutVars>
          <dgm:dir/>
          <dgm:animLvl val="lvl"/>
          <dgm:resizeHandles/>
        </dgm:presLayoutVars>
      </dgm:prSet>
      <dgm:spPr/>
    </dgm:pt>
    <dgm:pt modelId="{619A94A1-A32A-4524-A357-4BFA647A951E}" type="pres">
      <dgm:prSet presAssocID="{0C804F9C-F471-4634-94C8-E55AF905F521}" presName="compositeNode" presStyleCnt="0">
        <dgm:presLayoutVars>
          <dgm:bulletEnabled val="1"/>
        </dgm:presLayoutVars>
      </dgm:prSet>
      <dgm:spPr/>
    </dgm:pt>
    <dgm:pt modelId="{ED4EBB09-C82F-44D9-A6D6-EE0E61D2C13C}" type="pres">
      <dgm:prSet presAssocID="{0C804F9C-F471-4634-94C8-E55AF905F521}" presName="imag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C79DBD9-EF62-43C1-B35C-B04E5606DF6B}" type="pres">
      <dgm:prSet presAssocID="{0C804F9C-F471-4634-94C8-E55AF905F521}" presName="childNode" presStyleLbl="node1" presStyleIdx="0" presStyleCnt="3" custScaleY="61883">
        <dgm:presLayoutVars>
          <dgm:bulletEnabled val="1"/>
        </dgm:presLayoutVars>
      </dgm:prSet>
      <dgm:spPr/>
    </dgm:pt>
    <dgm:pt modelId="{6DA656B1-3A21-44EF-94F6-8EE9DC6678C3}" type="pres">
      <dgm:prSet presAssocID="{0C804F9C-F471-4634-94C8-E55AF905F52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E3FC2EF-DB27-43DF-8FAE-99D17FFF3A94}" type="pres">
      <dgm:prSet presAssocID="{9BED6827-CA24-4B2D-BDCD-1751BAC92D34}" presName="sibTrans" presStyleCnt="0"/>
      <dgm:spPr/>
    </dgm:pt>
    <dgm:pt modelId="{70089A2F-A5C5-4AD0-AFCA-F407A1E4BDB6}" type="pres">
      <dgm:prSet presAssocID="{46BD93B5-1850-4E23-97BF-71AE12EA696F}" presName="compositeNode" presStyleCnt="0">
        <dgm:presLayoutVars>
          <dgm:bulletEnabled val="1"/>
        </dgm:presLayoutVars>
      </dgm:prSet>
      <dgm:spPr/>
    </dgm:pt>
    <dgm:pt modelId="{14911FC1-4393-4B42-B727-89A6C37F9CAD}" type="pres">
      <dgm:prSet presAssocID="{46BD93B5-1850-4E23-97BF-71AE12EA696F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5AB01DE-20FE-4044-9F02-7964423B5A4D}" type="pres">
      <dgm:prSet presAssocID="{46BD93B5-1850-4E23-97BF-71AE12EA696F}" presName="childNode" presStyleLbl="node1" presStyleIdx="1" presStyleCnt="3" custScaleY="62484">
        <dgm:presLayoutVars>
          <dgm:bulletEnabled val="1"/>
        </dgm:presLayoutVars>
      </dgm:prSet>
      <dgm:spPr/>
    </dgm:pt>
    <dgm:pt modelId="{3734312B-4A9E-4576-B14D-2573EA29AC34}" type="pres">
      <dgm:prSet presAssocID="{46BD93B5-1850-4E23-97BF-71AE12EA696F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1506915-B4E2-4A9A-8730-2A1CA295C0C8}" type="pres">
      <dgm:prSet presAssocID="{2F72A5CC-38A2-4B43-8FC8-2C0A7E672CB0}" presName="sibTrans" presStyleCnt="0"/>
      <dgm:spPr/>
    </dgm:pt>
    <dgm:pt modelId="{5D819A3D-3700-44C8-8D02-CDF8FF7366E8}" type="pres">
      <dgm:prSet presAssocID="{02DE2D30-3D8B-48B8-8D21-27274E559055}" presName="compositeNode" presStyleCnt="0">
        <dgm:presLayoutVars>
          <dgm:bulletEnabled val="1"/>
        </dgm:presLayoutVars>
      </dgm:prSet>
      <dgm:spPr/>
    </dgm:pt>
    <dgm:pt modelId="{38135E79-1CA3-4E4A-AD5E-F9F536C697AF}" type="pres">
      <dgm:prSet presAssocID="{02DE2D30-3D8B-48B8-8D21-27274E559055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3E5FBCEF-02FE-47E7-8D92-0025DA223783}" type="pres">
      <dgm:prSet presAssocID="{02DE2D30-3D8B-48B8-8D21-27274E559055}" presName="childNode" presStyleLbl="node1" presStyleIdx="2" presStyleCnt="3" custScaleY="62484">
        <dgm:presLayoutVars>
          <dgm:bulletEnabled val="1"/>
        </dgm:presLayoutVars>
      </dgm:prSet>
      <dgm:spPr/>
    </dgm:pt>
    <dgm:pt modelId="{722304C5-3C67-408F-B2A9-8A6928BACBC6}" type="pres">
      <dgm:prSet presAssocID="{02DE2D30-3D8B-48B8-8D21-27274E55905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4185601-E49F-435C-9D65-6417296807D2}" srcId="{44848853-5B25-42FC-8778-94EE68BDCF47}" destId="{0C804F9C-F471-4634-94C8-E55AF905F521}" srcOrd="0" destOrd="0" parTransId="{2D339F1E-4644-46B6-A08F-8F0823AC6B84}" sibTransId="{9BED6827-CA24-4B2D-BDCD-1751BAC92D34}"/>
    <dgm:cxn modelId="{66CFD405-99B8-4E2B-B7E4-36474E388587}" srcId="{0C804F9C-F471-4634-94C8-E55AF905F521}" destId="{3BFB8242-E934-4E9F-929E-FB1AF59AE997}" srcOrd="3" destOrd="0" parTransId="{9ABBC033-61A1-445C-A5B9-E3F96DD10F9D}" sibTransId="{96851B04-63BE-491A-99C4-E0C7CDB25E1C}"/>
    <dgm:cxn modelId="{14C24207-158D-4829-A449-D2E5FEB7B61B}" type="presOf" srcId="{F7B748D7-3E51-4280-A412-0781666D1EAE}" destId="{BC79DBD9-EF62-43C1-B35C-B04E5606DF6B}" srcOrd="0" destOrd="0" presId="urn:microsoft.com/office/officeart/2005/8/layout/hList2"/>
    <dgm:cxn modelId="{D56D5908-2AD5-47BF-A1BD-551E1DEE8252}" srcId="{0C804F9C-F471-4634-94C8-E55AF905F521}" destId="{5FD8BB26-E095-426E-8160-8C93EA5B1CE8}" srcOrd="2" destOrd="0" parTransId="{5A484D00-5788-460F-9E65-2C51290E20EB}" sibTransId="{672D4ADE-A516-4D40-BA94-5EECA8F9E154}"/>
    <dgm:cxn modelId="{6B2BBD09-4665-4268-A109-206160B1F3A1}" type="presOf" srcId="{0C804F9C-F471-4634-94C8-E55AF905F521}" destId="{6DA656B1-3A21-44EF-94F6-8EE9DC6678C3}" srcOrd="0" destOrd="0" presId="urn:microsoft.com/office/officeart/2005/8/layout/hList2"/>
    <dgm:cxn modelId="{BEA2E90D-F128-4E2E-B578-C4B8F5E6B53D}" type="presOf" srcId="{2D9D9062-C1F0-42C0-9932-8BE81A554616}" destId="{A5AB01DE-20FE-4044-9F02-7964423B5A4D}" srcOrd="0" destOrd="3" presId="urn:microsoft.com/office/officeart/2005/8/layout/hList2"/>
    <dgm:cxn modelId="{85AFB00E-54D6-40D0-AD06-36C4CD52137B}" srcId="{46BD93B5-1850-4E23-97BF-71AE12EA696F}" destId="{72DEE540-A448-4B81-A59A-34A39076D0D5}" srcOrd="0" destOrd="0" parTransId="{2390E559-35B9-45DC-AFB2-188FCF888278}" sibTransId="{18AE1304-6D80-4AD1-BDAF-922B426A1088}"/>
    <dgm:cxn modelId="{8C48410F-7211-472C-A327-4AF40D1E84D2}" type="presOf" srcId="{02A13067-3238-44C0-95A5-41C89CBB6DCD}" destId="{3E5FBCEF-02FE-47E7-8D92-0025DA223783}" srcOrd="0" destOrd="0" presId="urn:microsoft.com/office/officeart/2005/8/layout/hList2"/>
    <dgm:cxn modelId="{9C457113-548D-47EA-8B0B-B59A7B76E769}" type="presOf" srcId="{F406BA76-5769-4C0C-95D6-8388642182ED}" destId="{BC79DBD9-EF62-43C1-B35C-B04E5606DF6B}" srcOrd="0" destOrd="4" presId="urn:microsoft.com/office/officeart/2005/8/layout/hList2"/>
    <dgm:cxn modelId="{CA512316-6AB0-4441-ADD1-F11A0F92321B}" type="presOf" srcId="{46BD93B5-1850-4E23-97BF-71AE12EA696F}" destId="{3734312B-4A9E-4576-B14D-2573EA29AC34}" srcOrd="0" destOrd="0" presId="urn:microsoft.com/office/officeart/2005/8/layout/hList2"/>
    <dgm:cxn modelId="{4AA0801A-632A-426A-8AA9-A145E2885B54}" type="presOf" srcId="{873149F0-820D-4625-BB67-60298EF2FA51}" destId="{A5AB01DE-20FE-4044-9F02-7964423B5A4D}" srcOrd="0" destOrd="1" presId="urn:microsoft.com/office/officeart/2005/8/layout/hList2"/>
    <dgm:cxn modelId="{3BCA9F22-6767-4973-AF52-15E229CA71A1}" srcId="{46BD93B5-1850-4E23-97BF-71AE12EA696F}" destId="{93E38E60-557D-4CE4-9E30-DFEA8E1A71F1}" srcOrd="2" destOrd="0" parTransId="{E8F847C3-2032-4193-935E-8E7578BCDE32}" sibTransId="{FA5FC65F-A214-47DD-85C5-8F6D2C0A743F}"/>
    <dgm:cxn modelId="{83949138-28E9-45F7-B0F7-FB54D2F38195}" type="presOf" srcId="{9A455458-73F1-41DE-89AA-19CBAFF20159}" destId="{3E5FBCEF-02FE-47E7-8D92-0025DA223783}" srcOrd="0" destOrd="1" presId="urn:microsoft.com/office/officeart/2005/8/layout/hList2"/>
    <dgm:cxn modelId="{B5F10C5C-87B0-4C7D-80FC-EE8A04C4BE50}" srcId="{46BD93B5-1850-4E23-97BF-71AE12EA696F}" destId="{CA09B4FD-ABD0-4E49-9F39-5C78776A768C}" srcOrd="4" destOrd="0" parTransId="{3D4E6835-CC9F-427C-9D86-7E9DCD031803}" sibTransId="{C0DC18AE-F440-468C-98BC-5B6C280F68B7}"/>
    <dgm:cxn modelId="{1F5F384A-692B-4647-B28D-F7A456060AAE}" type="presOf" srcId="{72DEE540-A448-4B81-A59A-34A39076D0D5}" destId="{A5AB01DE-20FE-4044-9F02-7964423B5A4D}" srcOrd="0" destOrd="0" presId="urn:microsoft.com/office/officeart/2005/8/layout/hList2"/>
    <dgm:cxn modelId="{D2D37271-F542-408F-885A-DEC505082234}" type="presOf" srcId="{3BFB8242-E934-4E9F-929E-FB1AF59AE997}" destId="{BC79DBD9-EF62-43C1-B35C-B04E5606DF6B}" srcOrd="0" destOrd="3" presId="urn:microsoft.com/office/officeart/2005/8/layout/hList2"/>
    <dgm:cxn modelId="{9D4ADB84-64DC-4FAE-83E0-BB6C75A5DEE6}" srcId="{46BD93B5-1850-4E23-97BF-71AE12EA696F}" destId="{873149F0-820D-4625-BB67-60298EF2FA51}" srcOrd="1" destOrd="0" parTransId="{69D3183D-69B9-4B51-ABC0-0046E970A752}" sibTransId="{6EE53C2C-47D9-4680-ACDE-AA1ABBC3E9BD}"/>
    <dgm:cxn modelId="{8C37B29E-4354-4713-A1BC-1ADBF4DC8BEB}" srcId="{02DE2D30-3D8B-48B8-8D21-27274E559055}" destId="{9A455458-73F1-41DE-89AA-19CBAFF20159}" srcOrd="1" destOrd="0" parTransId="{6EDF0A64-1DA4-47BF-8B2D-8F0886C94721}" sibTransId="{C546F891-CB37-4D0B-9F64-4218B7A6769B}"/>
    <dgm:cxn modelId="{BA25B5A2-F3F4-4C49-8964-37C6C3381645}" type="presOf" srcId="{93E38E60-557D-4CE4-9E30-DFEA8E1A71F1}" destId="{A5AB01DE-20FE-4044-9F02-7964423B5A4D}" srcOrd="0" destOrd="2" presId="urn:microsoft.com/office/officeart/2005/8/layout/hList2"/>
    <dgm:cxn modelId="{736D5AA3-360A-414F-A688-C588307E633D}" type="presOf" srcId="{44848853-5B25-42FC-8778-94EE68BDCF47}" destId="{DC895798-2604-4571-907D-715E0D94C2F7}" srcOrd="0" destOrd="0" presId="urn:microsoft.com/office/officeart/2005/8/layout/hList2"/>
    <dgm:cxn modelId="{86A59BA8-6CE6-4EA2-94C1-14C473A5ED2A}" srcId="{44848853-5B25-42FC-8778-94EE68BDCF47}" destId="{02DE2D30-3D8B-48B8-8D21-27274E559055}" srcOrd="2" destOrd="0" parTransId="{0CEAD002-F380-4662-805C-269AD2800390}" sibTransId="{60598536-7A09-49BC-9AC3-8C1695655134}"/>
    <dgm:cxn modelId="{9583F2A9-6737-4F16-8755-114EF1FBED93}" type="presOf" srcId="{9A20D28E-490F-4ECE-9C10-01BA2971C2FD}" destId="{BC79DBD9-EF62-43C1-B35C-B04E5606DF6B}" srcOrd="0" destOrd="1" presId="urn:microsoft.com/office/officeart/2005/8/layout/hList2"/>
    <dgm:cxn modelId="{C9A69AAC-2398-4803-8205-A39E2F1166ED}" type="presOf" srcId="{02DE2D30-3D8B-48B8-8D21-27274E559055}" destId="{722304C5-3C67-408F-B2A9-8A6928BACBC6}" srcOrd="0" destOrd="0" presId="urn:microsoft.com/office/officeart/2005/8/layout/hList2"/>
    <dgm:cxn modelId="{4D17A7B2-C1EE-47D4-B2F3-5C215B5A67C3}" srcId="{0C804F9C-F471-4634-94C8-E55AF905F521}" destId="{9A20D28E-490F-4ECE-9C10-01BA2971C2FD}" srcOrd="1" destOrd="0" parTransId="{696EE8B3-388A-44DD-8EE0-8B7E277FBECA}" sibTransId="{4FB6E566-5C1B-4263-836C-48BABAA8BEF3}"/>
    <dgm:cxn modelId="{A1FEE6BE-49B9-457C-B066-12DC60D06038}" srcId="{46BD93B5-1850-4E23-97BF-71AE12EA696F}" destId="{2D9D9062-C1F0-42C0-9932-8BE81A554616}" srcOrd="3" destOrd="0" parTransId="{FBAE8C68-2E39-48A0-80D3-0E778F035A8F}" sibTransId="{206AC585-FD67-4113-8F5D-F5AC86AD0447}"/>
    <dgm:cxn modelId="{CC2EA6CD-A44E-4D14-AACA-CFEF6344EF64}" srcId="{0C804F9C-F471-4634-94C8-E55AF905F521}" destId="{F406BA76-5769-4C0C-95D6-8388642182ED}" srcOrd="4" destOrd="0" parTransId="{D787F1DA-2B9F-4910-845F-490AB73A302D}" sibTransId="{4DCB55BE-8E87-47F0-9B99-31A722516A4F}"/>
    <dgm:cxn modelId="{22375FD2-8D11-4DBB-8F34-5C90A490EDA3}" type="presOf" srcId="{CA09B4FD-ABD0-4E49-9F39-5C78776A768C}" destId="{A5AB01DE-20FE-4044-9F02-7964423B5A4D}" srcOrd="0" destOrd="4" presId="urn:microsoft.com/office/officeart/2005/8/layout/hList2"/>
    <dgm:cxn modelId="{769244E7-3E9E-43F4-9851-5E119B2A50BF}" srcId="{44848853-5B25-42FC-8778-94EE68BDCF47}" destId="{46BD93B5-1850-4E23-97BF-71AE12EA696F}" srcOrd="1" destOrd="0" parTransId="{1748044D-454D-4AF0-B03E-E0C62A7C6ED1}" sibTransId="{2F72A5CC-38A2-4B43-8FC8-2C0A7E672CB0}"/>
    <dgm:cxn modelId="{517D2FF1-2B96-4E13-A8C5-1B2EC2B3BF24}" srcId="{02DE2D30-3D8B-48B8-8D21-27274E559055}" destId="{02A13067-3238-44C0-95A5-41C89CBB6DCD}" srcOrd="0" destOrd="0" parTransId="{6D5E14BD-C13E-4120-99A8-F572D75BCAEB}" sibTransId="{717E102D-345F-4255-BF6A-C1235E80D17E}"/>
    <dgm:cxn modelId="{2C1A2EF7-39B4-4BB1-9834-631C313FBD7F}" srcId="{0C804F9C-F471-4634-94C8-E55AF905F521}" destId="{F7B748D7-3E51-4280-A412-0781666D1EAE}" srcOrd="0" destOrd="0" parTransId="{8FF11A5D-C2C4-4628-B532-09DDB9CF37FA}" sibTransId="{CC404B59-E343-4490-886B-B3D547114286}"/>
    <dgm:cxn modelId="{7DEC12F9-4F06-4C80-9E88-FEF577562B22}" type="presOf" srcId="{5FD8BB26-E095-426E-8160-8C93EA5B1CE8}" destId="{BC79DBD9-EF62-43C1-B35C-B04E5606DF6B}" srcOrd="0" destOrd="2" presId="urn:microsoft.com/office/officeart/2005/8/layout/hList2"/>
    <dgm:cxn modelId="{3584B645-2F1B-454D-94EF-885EA29EA9FC}" type="presParOf" srcId="{DC895798-2604-4571-907D-715E0D94C2F7}" destId="{619A94A1-A32A-4524-A357-4BFA647A951E}" srcOrd="0" destOrd="0" presId="urn:microsoft.com/office/officeart/2005/8/layout/hList2"/>
    <dgm:cxn modelId="{760E179D-6AD3-479E-B4A8-17FDEE572605}" type="presParOf" srcId="{619A94A1-A32A-4524-A357-4BFA647A951E}" destId="{ED4EBB09-C82F-44D9-A6D6-EE0E61D2C13C}" srcOrd="0" destOrd="0" presId="urn:microsoft.com/office/officeart/2005/8/layout/hList2"/>
    <dgm:cxn modelId="{24752552-2020-4425-84E8-126B63B10620}" type="presParOf" srcId="{619A94A1-A32A-4524-A357-4BFA647A951E}" destId="{BC79DBD9-EF62-43C1-B35C-B04E5606DF6B}" srcOrd="1" destOrd="0" presId="urn:microsoft.com/office/officeart/2005/8/layout/hList2"/>
    <dgm:cxn modelId="{0E2B1F2E-762C-4FCE-9890-968A5A7FC08E}" type="presParOf" srcId="{619A94A1-A32A-4524-A357-4BFA647A951E}" destId="{6DA656B1-3A21-44EF-94F6-8EE9DC6678C3}" srcOrd="2" destOrd="0" presId="urn:microsoft.com/office/officeart/2005/8/layout/hList2"/>
    <dgm:cxn modelId="{3FDA27FB-BD8B-450C-BCB3-78DE8CE5A9F7}" type="presParOf" srcId="{DC895798-2604-4571-907D-715E0D94C2F7}" destId="{FE3FC2EF-DB27-43DF-8FAE-99D17FFF3A94}" srcOrd="1" destOrd="0" presId="urn:microsoft.com/office/officeart/2005/8/layout/hList2"/>
    <dgm:cxn modelId="{1F8916F8-2C63-4A9C-B20C-7CB8D0D4670D}" type="presParOf" srcId="{DC895798-2604-4571-907D-715E0D94C2F7}" destId="{70089A2F-A5C5-4AD0-AFCA-F407A1E4BDB6}" srcOrd="2" destOrd="0" presId="urn:microsoft.com/office/officeart/2005/8/layout/hList2"/>
    <dgm:cxn modelId="{2404C31A-FF99-45CE-9C49-2DFA683D881F}" type="presParOf" srcId="{70089A2F-A5C5-4AD0-AFCA-F407A1E4BDB6}" destId="{14911FC1-4393-4B42-B727-89A6C37F9CAD}" srcOrd="0" destOrd="0" presId="urn:microsoft.com/office/officeart/2005/8/layout/hList2"/>
    <dgm:cxn modelId="{F128268E-975D-45CF-B440-AB0137BA648D}" type="presParOf" srcId="{70089A2F-A5C5-4AD0-AFCA-F407A1E4BDB6}" destId="{A5AB01DE-20FE-4044-9F02-7964423B5A4D}" srcOrd="1" destOrd="0" presId="urn:microsoft.com/office/officeart/2005/8/layout/hList2"/>
    <dgm:cxn modelId="{13555DFB-383E-4F76-8264-03885394A88F}" type="presParOf" srcId="{70089A2F-A5C5-4AD0-AFCA-F407A1E4BDB6}" destId="{3734312B-4A9E-4576-B14D-2573EA29AC34}" srcOrd="2" destOrd="0" presId="urn:microsoft.com/office/officeart/2005/8/layout/hList2"/>
    <dgm:cxn modelId="{786A1556-838C-4FBB-8D51-0E08432A2DBF}" type="presParOf" srcId="{DC895798-2604-4571-907D-715E0D94C2F7}" destId="{61506915-B4E2-4A9A-8730-2A1CA295C0C8}" srcOrd="3" destOrd="0" presId="urn:microsoft.com/office/officeart/2005/8/layout/hList2"/>
    <dgm:cxn modelId="{143D712D-BCEB-47F3-8664-EF2B75508844}" type="presParOf" srcId="{DC895798-2604-4571-907D-715E0D94C2F7}" destId="{5D819A3D-3700-44C8-8D02-CDF8FF7366E8}" srcOrd="4" destOrd="0" presId="urn:microsoft.com/office/officeart/2005/8/layout/hList2"/>
    <dgm:cxn modelId="{AF119387-F527-4D4E-A9D9-D9ED11B375D6}" type="presParOf" srcId="{5D819A3D-3700-44C8-8D02-CDF8FF7366E8}" destId="{38135E79-1CA3-4E4A-AD5E-F9F536C697AF}" srcOrd="0" destOrd="0" presId="urn:microsoft.com/office/officeart/2005/8/layout/hList2"/>
    <dgm:cxn modelId="{0C17EBD0-4E4A-4512-8016-D461B5F72FC9}" type="presParOf" srcId="{5D819A3D-3700-44C8-8D02-CDF8FF7366E8}" destId="{3E5FBCEF-02FE-47E7-8D92-0025DA223783}" srcOrd="1" destOrd="0" presId="urn:microsoft.com/office/officeart/2005/8/layout/hList2"/>
    <dgm:cxn modelId="{9D4B75AB-7B57-44C3-8E27-25D309F82D8F}" type="presParOf" srcId="{5D819A3D-3700-44C8-8D02-CDF8FF7366E8}" destId="{722304C5-3C67-408F-B2A9-8A6928BACBC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F15E95-FEAF-4051-997F-6B2F50CDE97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A2948F-A84C-4B7A-ACB6-48D05C94CFD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Clinic &amp; Community Health</a:t>
          </a:r>
          <a:endParaRPr lang="en-US" dirty="0">
            <a:solidFill>
              <a:schemeClr val="bg1"/>
            </a:solidFill>
          </a:endParaRPr>
        </a:p>
      </dgm:t>
    </dgm:pt>
    <dgm:pt modelId="{B382E7CD-F0C7-4777-8199-7291065AEE49}" type="parTrans" cxnId="{DB024324-C223-4E35-9F27-7492BEE63FB0}">
      <dgm:prSet/>
      <dgm:spPr/>
      <dgm:t>
        <a:bodyPr/>
        <a:lstStyle/>
        <a:p>
          <a:endParaRPr lang="en-US"/>
        </a:p>
      </dgm:t>
    </dgm:pt>
    <dgm:pt modelId="{A4E0618E-2636-435F-8B81-F253314EAED5}" type="sibTrans" cxnId="{DB024324-C223-4E35-9F27-7492BEE63FB0}">
      <dgm:prSet/>
      <dgm:spPr/>
      <dgm:t>
        <a:bodyPr/>
        <a:lstStyle/>
        <a:p>
          <a:endParaRPr lang="en-US"/>
        </a:p>
      </dgm:t>
    </dgm:pt>
    <dgm:pt modelId="{AA15CF97-E9FF-4CC5-A969-54AB157D40B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Housing</a:t>
          </a:r>
          <a:endParaRPr lang="en-US" dirty="0">
            <a:solidFill>
              <a:schemeClr val="bg1"/>
            </a:solidFill>
          </a:endParaRPr>
        </a:p>
      </dgm:t>
    </dgm:pt>
    <dgm:pt modelId="{2803C85F-99D2-466E-88F2-2F0A33B96E91}" type="parTrans" cxnId="{1C8797A5-F167-4F9F-BF15-0E583067090F}">
      <dgm:prSet/>
      <dgm:spPr/>
      <dgm:t>
        <a:bodyPr/>
        <a:lstStyle/>
        <a:p>
          <a:endParaRPr lang="en-US"/>
        </a:p>
      </dgm:t>
    </dgm:pt>
    <dgm:pt modelId="{B081C2DC-3178-4281-A854-09DE20AC55A1}" type="sibTrans" cxnId="{1C8797A5-F167-4F9F-BF15-0E583067090F}">
      <dgm:prSet/>
      <dgm:spPr/>
      <dgm:t>
        <a:bodyPr/>
        <a:lstStyle/>
        <a:p>
          <a:endParaRPr lang="en-US"/>
        </a:p>
      </dgm:t>
    </dgm:pt>
    <dgm:pt modelId="{5736B7D9-AD65-4BCB-908B-84C7371DD828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Human/Social Services</a:t>
          </a:r>
          <a:endParaRPr lang="en-US" dirty="0">
            <a:solidFill>
              <a:schemeClr val="bg1"/>
            </a:solidFill>
          </a:endParaRPr>
        </a:p>
      </dgm:t>
    </dgm:pt>
    <dgm:pt modelId="{9A5C2A24-56CF-4231-94A0-5D9DBA22ECDF}" type="parTrans" cxnId="{D1F780D0-DC34-4833-B151-03F91A136782}">
      <dgm:prSet/>
      <dgm:spPr/>
      <dgm:t>
        <a:bodyPr/>
        <a:lstStyle/>
        <a:p>
          <a:endParaRPr lang="en-US"/>
        </a:p>
      </dgm:t>
    </dgm:pt>
    <dgm:pt modelId="{9A1E6650-50E5-4B6D-82B8-3891B89A4ABB}" type="sibTrans" cxnId="{D1F780D0-DC34-4833-B151-03F91A136782}">
      <dgm:prSet/>
      <dgm:spPr/>
      <dgm:t>
        <a:bodyPr/>
        <a:lstStyle/>
        <a:p>
          <a:endParaRPr lang="en-US"/>
        </a:p>
      </dgm:t>
    </dgm:pt>
    <dgm:pt modelId="{6B7A952C-1F94-498C-AA0E-38772BEE2217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Transportation</a:t>
          </a:r>
          <a:endParaRPr lang="en-US" dirty="0">
            <a:solidFill>
              <a:schemeClr val="bg1"/>
            </a:solidFill>
          </a:endParaRPr>
        </a:p>
      </dgm:t>
    </dgm:pt>
    <dgm:pt modelId="{E021BDB3-973F-4C3B-A7B1-84E532E6486C}" type="parTrans" cxnId="{2A81793F-9C4F-4D74-A25F-7B80DDBA0CA5}">
      <dgm:prSet/>
      <dgm:spPr/>
      <dgm:t>
        <a:bodyPr/>
        <a:lstStyle/>
        <a:p>
          <a:endParaRPr lang="en-US"/>
        </a:p>
      </dgm:t>
    </dgm:pt>
    <dgm:pt modelId="{D4612FD4-EDFA-4C12-9E70-8FE45A7BD7B6}" type="sibTrans" cxnId="{2A81793F-9C4F-4D74-A25F-7B80DDBA0CA5}">
      <dgm:prSet/>
      <dgm:spPr/>
      <dgm:t>
        <a:bodyPr/>
        <a:lstStyle/>
        <a:p>
          <a:endParaRPr lang="en-US"/>
        </a:p>
      </dgm:t>
    </dgm:pt>
    <dgm:pt modelId="{78408004-D7B6-43C0-AAF1-9BC8F65CD49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Aging/Elders Services</a:t>
          </a:r>
        </a:p>
      </dgm:t>
    </dgm:pt>
    <dgm:pt modelId="{73131EF4-5744-4EA2-920E-DAED95DDE5F0}" type="parTrans" cxnId="{BB1F2EA0-CAB1-4A9C-8220-04A90738606C}">
      <dgm:prSet/>
      <dgm:spPr/>
      <dgm:t>
        <a:bodyPr/>
        <a:lstStyle/>
        <a:p>
          <a:endParaRPr lang="en-US"/>
        </a:p>
      </dgm:t>
    </dgm:pt>
    <dgm:pt modelId="{585866E1-87E0-423E-9551-95F735395C41}" type="sibTrans" cxnId="{BB1F2EA0-CAB1-4A9C-8220-04A90738606C}">
      <dgm:prSet/>
      <dgm:spPr/>
      <dgm:t>
        <a:bodyPr/>
        <a:lstStyle/>
        <a:p>
          <a:endParaRPr lang="en-US"/>
        </a:p>
      </dgm:t>
    </dgm:pt>
    <dgm:pt modelId="{C28D7D0B-0528-473C-B855-076FC63DE512}" type="pres">
      <dgm:prSet presAssocID="{D7F15E95-FEAF-4051-997F-6B2F50CDE979}" presName="linear" presStyleCnt="0">
        <dgm:presLayoutVars>
          <dgm:animLvl val="lvl"/>
          <dgm:resizeHandles val="exact"/>
        </dgm:presLayoutVars>
      </dgm:prSet>
      <dgm:spPr/>
    </dgm:pt>
    <dgm:pt modelId="{ED199D78-439F-4F2E-96B2-FB59A200E906}" type="pres">
      <dgm:prSet presAssocID="{20A2948F-A84C-4B7A-ACB6-48D05C94CF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22ACA4-DD2B-4744-B0B4-2DB0A94FEFDF}" type="pres">
      <dgm:prSet presAssocID="{A4E0618E-2636-435F-8B81-F253314EAED5}" presName="spacer" presStyleCnt="0"/>
      <dgm:spPr/>
    </dgm:pt>
    <dgm:pt modelId="{6F8496A2-F38A-494F-BE4D-4F4DE9EDDEC9}" type="pres">
      <dgm:prSet presAssocID="{78408004-D7B6-43C0-AAF1-9BC8F65CD4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835812E-BE5A-46AC-A34B-5C50B6EEEAD4}" type="pres">
      <dgm:prSet presAssocID="{585866E1-87E0-423E-9551-95F735395C41}" presName="spacer" presStyleCnt="0"/>
      <dgm:spPr/>
    </dgm:pt>
    <dgm:pt modelId="{23E7070D-9D3F-4C18-B37F-4F55DBFFF8A0}" type="pres">
      <dgm:prSet presAssocID="{AA15CF97-E9FF-4CC5-A969-54AB157D40B4}" presName="parentText" presStyleLbl="node1" presStyleIdx="2" presStyleCnt="5" custLinFactNeighborX="-2873" custLinFactNeighborY="-27723">
        <dgm:presLayoutVars>
          <dgm:chMax val="0"/>
          <dgm:bulletEnabled val="1"/>
        </dgm:presLayoutVars>
      </dgm:prSet>
      <dgm:spPr/>
    </dgm:pt>
    <dgm:pt modelId="{C45E8032-C3C8-4F45-A01A-2F35E9478227}" type="pres">
      <dgm:prSet presAssocID="{B081C2DC-3178-4281-A854-09DE20AC55A1}" presName="spacer" presStyleCnt="0"/>
      <dgm:spPr/>
    </dgm:pt>
    <dgm:pt modelId="{00A7736E-E56D-4730-A2FE-84722208611B}" type="pres">
      <dgm:prSet presAssocID="{5736B7D9-AD65-4BCB-908B-84C7371DD82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A432CC8-D4B9-41F7-B1ED-4542DF8540B6}" type="pres">
      <dgm:prSet presAssocID="{9A1E6650-50E5-4B6D-82B8-3891B89A4ABB}" presName="spacer" presStyleCnt="0"/>
      <dgm:spPr/>
    </dgm:pt>
    <dgm:pt modelId="{517C9E47-3191-4B69-910D-0B210D80B72E}" type="pres">
      <dgm:prSet presAssocID="{6B7A952C-1F94-498C-AA0E-38772BEE22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344231D-C535-4767-9990-C481F082592B}" type="presOf" srcId="{20A2948F-A84C-4B7A-ACB6-48D05C94CFD4}" destId="{ED199D78-439F-4F2E-96B2-FB59A200E906}" srcOrd="0" destOrd="0" presId="urn:microsoft.com/office/officeart/2005/8/layout/vList2"/>
    <dgm:cxn modelId="{DB024324-C223-4E35-9F27-7492BEE63FB0}" srcId="{D7F15E95-FEAF-4051-997F-6B2F50CDE979}" destId="{20A2948F-A84C-4B7A-ACB6-48D05C94CFD4}" srcOrd="0" destOrd="0" parTransId="{B382E7CD-F0C7-4777-8199-7291065AEE49}" sibTransId="{A4E0618E-2636-435F-8B81-F253314EAED5}"/>
    <dgm:cxn modelId="{1E77512D-A026-4817-8D6B-525BE6528F98}" type="presOf" srcId="{5736B7D9-AD65-4BCB-908B-84C7371DD828}" destId="{00A7736E-E56D-4730-A2FE-84722208611B}" srcOrd="0" destOrd="0" presId="urn:microsoft.com/office/officeart/2005/8/layout/vList2"/>
    <dgm:cxn modelId="{2A81793F-9C4F-4D74-A25F-7B80DDBA0CA5}" srcId="{D7F15E95-FEAF-4051-997F-6B2F50CDE979}" destId="{6B7A952C-1F94-498C-AA0E-38772BEE2217}" srcOrd="4" destOrd="0" parTransId="{E021BDB3-973F-4C3B-A7B1-84E532E6486C}" sibTransId="{D4612FD4-EDFA-4C12-9E70-8FE45A7BD7B6}"/>
    <dgm:cxn modelId="{6059E39F-AE1B-4130-96BD-A2F4D4EB1E25}" type="presOf" srcId="{AA15CF97-E9FF-4CC5-A969-54AB157D40B4}" destId="{23E7070D-9D3F-4C18-B37F-4F55DBFFF8A0}" srcOrd="0" destOrd="0" presId="urn:microsoft.com/office/officeart/2005/8/layout/vList2"/>
    <dgm:cxn modelId="{BB1F2EA0-CAB1-4A9C-8220-04A90738606C}" srcId="{D7F15E95-FEAF-4051-997F-6B2F50CDE979}" destId="{78408004-D7B6-43C0-AAF1-9BC8F65CD491}" srcOrd="1" destOrd="0" parTransId="{73131EF4-5744-4EA2-920E-DAED95DDE5F0}" sibTransId="{585866E1-87E0-423E-9551-95F735395C41}"/>
    <dgm:cxn modelId="{1C8797A5-F167-4F9F-BF15-0E583067090F}" srcId="{D7F15E95-FEAF-4051-997F-6B2F50CDE979}" destId="{AA15CF97-E9FF-4CC5-A969-54AB157D40B4}" srcOrd="2" destOrd="0" parTransId="{2803C85F-99D2-466E-88F2-2F0A33B96E91}" sibTransId="{B081C2DC-3178-4281-A854-09DE20AC55A1}"/>
    <dgm:cxn modelId="{F647D9AB-37C2-479B-83AB-62D1F85E8CF4}" type="presOf" srcId="{D7F15E95-FEAF-4051-997F-6B2F50CDE979}" destId="{C28D7D0B-0528-473C-B855-076FC63DE512}" srcOrd="0" destOrd="0" presId="urn:microsoft.com/office/officeart/2005/8/layout/vList2"/>
    <dgm:cxn modelId="{DBCBD1BC-76B9-4835-BCA1-F2D5B4BE91EB}" type="presOf" srcId="{6B7A952C-1F94-498C-AA0E-38772BEE2217}" destId="{517C9E47-3191-4B69-910D-0B210D80B72E}" srcOrd="0" destOrd="0" presId="urn:microsoft.com/office/officeart/2005/8/layout/vList2"/>
    <dgm:cxn modelId="{D1F780D0-DC34-4833-B151-03F91A136782}" srcId="{D7F15E95-FEAF-4051-997F-6B2F50CDE979}" destId="{5736B7D9-AD65-4BCB-908B-84C7371DD828}" srcOrd="3" destOrd="0" parTransId="{9A5C2A24-56CF-4231-94A0-5D9DBA22ECDF}" sibTransId="{9A1E6650-50E5-4B6D-82B8-3891B89A4ABB}"/>
    <dgm:cxn modelId="{F0D62AD9-1201-4298-934F-F3CC21828C7A}" type="presOf" srcId="{78408004-D7B6-43C0-AAF1-9BC8F65CD491}" destId="{6F8496A2-F38A-494F-BE4D-4F4DE9EDDEC9}" srcOrd="0" destOrd="0" presId="urn:microsoft.com/office/officeart/2005/8/layout/vList2"/>
    <dgm:cxn modelId="{E50C5912-B136-403B-94FF-20FC4FB8A0B3}" type="presParOf" srcId="{C28D7D0B-0528-473C-B855-076FC63DE512}" destId="{ED199D78-439F-4F2E-96B2-FB59A200E906}" srcOrd="0" destOrd="0" presId="urn:microsoft.com/office/officeart/2005/8/layout/vList2"/>
    <dgm:cxn modelId="{222BB5CF-976A-42A1-94D8-B3D61D2B3136}" type="presParOf" srcId="{C28D7D0B-0528-473C-B855-076FC63DE512}" destId="{4422ACA4-DD2B-4744-B0B4-2DB0A94FEFDF}" srcOrd="1" destOrd="0" presId="urn:microsoft.com/office/officeart/2005/8/layout/vList2"/>
    <dgm:cxn modelId="{AAD3E9EE-4D1E-48E8-A31F-FDED8486CF2E}" type="presParOf" srcId="{C28D7D0B-0528-473C-B855-076FC63DE512}" destId="{6F8496A2-F38A-494F-BE4D-4F4DE9EDDEC9}" srcOrd="2" destOrd="0" presId="urn:microsoft.com/office/officeart/2005/8/layout/vList2"/>
    <dgm:cxn modelId="{579807B3-4E90-4845-925E-835D0EA3A667}" type="presParOf" srcId="{C28D7D0B-0528-473C-B855-076FC63DE512}" destId="{F835812E-BE5A-46AC-A34B-5C50B6EEEAD4}" srcOrd="3" destOrd="0" presId="urn:microsoft.com/office/officeart/2005/8/layout/vList2"/>
    <dgm:cxn modelId="{65783508-4A8D-4401-B467-3126741DE38E}" type="presParOf" srcId="{C28D7D0B-0528-473C-B855-076FC63DE512}" destId="{23E7070D-9D3F-4C18-B37F-4F55DBFFF8A0}" srcOrd="4" destOrd="0" presId="urn:microsoft.com/office/officeart/2005/8/layout/vList2"/>
    <dgm:cxn modelId="{47301603-23E3-43D0-B42A-C00AE0E327A3}" type="presParOf" srcId="{C28D7D0B-0528-473C-B855-076FC63DE512}" destId="{C45E8032-C3C8-4F45-A01A-2F35E9478227}" srcOrd="5" destOrd="0" presId="urn:microsoft.com/office/officeart/2005/8/layout/vList2"/>
    <dgm:cxn modelId="{C2A7B055-7AB2-43F3-9034-EE3EC764DDD4}" type="presParOf" srcId="{C28D7D0B-0528-473C-B855-076FC63DE512}" destId="{00A7736E-E56D-4730-A2FE-84722208611B}" srcOrd="6" destOrd="0" presId="urn:microsoft.com/office/officeart/2005/8/layout/vList2"/>
    <dgm:cxn modelId="{9C86AF87-E176-44FA-9A44-5493C7C412C8}" type="presParOf" srcId="{C28D7D0B-0528-473C-B855-076FC63DE512}" destId="{3A432CC8-D4B9-41F7-B1ED-4542DF8540B6}" srcOrd="7" destOrd="0" presId="urn:microsoft.com/office/officeart/2005/8/layout/vList2"/>
    <dgm:cxn modelId="{662334BA-F71A-4932-AA51-602EBB51F113}" type="presParOf" srcId="{C28D7D0B-0528-473C-B855-076FC63DE512}" destId="{517C9E47-3191-4B69-910D-0B210D80B7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F15E95-FEAF-4051-997F-6B2F50CDE979}" type="doc">
      <dgm:prSet loTypeId="urn:microsoft.com/office/officeart/2005/8/layout/list1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20A2948F-A84C-4B7A-ACB6-48D05C94CFD4}">
      <dgm:prSet/>
      <dgm:spPr/>
      <dgm:t>
        <a:bodyPr/>
        <a:lstStyle/>
        <a:p>
          <a:r>
            <a:rPr lang="en-US" b="1"/>
            <a:t>Case Management &amp; Prior Auth</a:t>
          </a:r>
          <a:endParaRPr lang="en-US"/>
        </a:p>
      </dgm:t>
    </dgm:pt>
    <dgm:pt modelId="{B382E7CD-F0C7-4777-8199-7291065AEE49}" type="parTrans" cxnId="{DB024324-C223-4E35-9F27-7492BEE63FB0}">
      <dgm:prSet/>
      <dgm:spPr/>
      <dgm:t>
        <a:bodyPr/>
        <a:lstStyle/>
        <a:p>
          <a:endParaRPr lang="en-US"/>
        </a:p>
      </dgm:t>
    </dgm:pt>
    <dgm:pt modelId="{A4E0618E-2636-435F-8B81-F253314EAED5}" type="sibTrans" cxnId="{DB024324-C223-4E35-9F27-7492BEE63FB0}">
      <dgm:prSet/>
      <dgm:spPr/>
      <dgm:t>
        <a:bodyPr/>
        <a:lstStyle/>
        <a:p>
          <a:endParaRPr lang="en-US"/>
        </a:p>
      </dgm:t>
    </dgm:pt>
    <dgm:pt modelId="{78408004-D7B6-43C0-AAF1-9BC8F65CD491}">
      <dgm:prSet/>
      <dgm:spPr/>
      <dgm:t>
        <a:bodyPr/>
        <a:lstStyle/>
        <a:p>
          <a:r>
            <a:rPr lang="en-US" dirty="0"/>
            <a:t>Tribal Medicaid Provisions</a:t>
          </a:r>
        </a:p>
      </dgm:t>
    </dgm:pt>
    <dgm:pt modelId="{73131EF4-5744-4EA2-920E-DAED95DDE5F0}" type="parTrans" cxnId="{BB1F2EA0-CAB1-4A9C-8220-04A90738606C}">
      <dgm:prSet/>
      <dgm:spPr/>
      <dgm:t>
        <a:bodyPr/>
        <a:lstStyle/>
        <a:p>
          <a:endParaRPr lang="en-US"/>
        </a:p>
      </dgm:t>
    </dgm:pt>
    <dgm:pt modelId="{585866E1-87E0-423E-9551-95F735395C41}" type="sibTrans" cxnId="{BB1F2EA0-CAB1-4A9C-8220-04A90738606C}">
      <dgm:prSet/>
      <dgm:spPr/>
      <dgm:t>
        <a:bodyPr/>
        <a:lstStyle/>
        <a:p>
          <a:endParaRPr lang="en-US"/>
        </a:p>
      </dgm:t>
    </dgm:pt>
    <dgm:pt modelId="{AC42DADC-83D2-40F8-A3D9-9C446662C282}">
      <dgm:prSet/>
      <dgm:spPr/>
      <dgm:t>
        <a:bodyPr/>
        <a:lstStyle/>
        <a:p>
          <a:r>
            <a:rPr lang="en-US" b="1" dirty="0"/>
            <a:t>Contracting w/ Counties</a:t>
          </a:r>
          <a:endParaRPr lang="en-US" dirty="0"/>
        </a:p>
      </dgm:t>
    </dgm:pt>
    <dgm:pt modelId="{B2AFC02D-E834-4F45-99F7-2A75DD874DE2}" type="parTrans" cxnId="{067FC35B-91EE-4E42-BF21-37887F8F2E12}">
      <dgm:prSet/>
      <dgm:spPr/>
      <dgm:t>
        <a:bodyPr/>
        <a:lstStyle/>
        <a:p>
          <a:endParaRPr lang="en-US"/>
        </a:p>
      </dgm:t>
    </dgm:pt>
    <dgm:pt modelId="{73D4434F-6288-464F-8B3F-FEAE5D100B6D}" type="sibTrans" cxnId="{067FC35B-91EE-4E42-BF21-37887F8F2E12}">
      <dgm:prSet/>
      <dgm:spPr/>
      <dgm:t>
        <a:bodyPr/>
        <a:lstStyle/>
        <a:p>
          <a:endParaRPr lang="en-US"/>
        </a:p>
      </dgm:t>
    </dgm:pt>
    <dgm:pt modelId="{CAAC0647-9447-4CE8-B662-8219E7868E84}">
      <dgm:prSet/>
      <dgm:spPr/>
      <dgm:t>
        <a:bodyPr/>
        <a:lstStyle/>
        <a:p>
          <a:r>
            <a:rPr lang="en-US" b="1"/>
            <a:t>Rates and Payment</a:t>
          </a:r>
          <a:endParaRPr lang="en-US"/>
        </a:p>
      </dgm:t>
    </dgm:pt>
    <dgm:pt modelId="{63EEDC1A-9412-48E9-A931-F9B30C987F69}" type="parTrans" cxnId="{68BE3B4E-B262-4664-9318-9BFDF77EE898}">
      <dgm:prSet/>
      <dgm:spPr/>
      <dgm:t>
        <a:bodyPr/>
        <a:lstStyle/>
        <a:p>
          <a:endParaRPr lang="en-US"/>
        </a:p>
      </dgm:t>
    </dgm:pt>
    <dgm:pt modelId="{A590C38D-48BB-4983-84D6-6DC5DEB22AA5}" type="sibTrans" cxnId="{68BE3B4E-B262-4664-9318-9BFDF77EE898}">
      <dgm:prSet/>
      <dgm:spPr/>
      <dgm:t>
        <a:bodyPr/>
        <a:lstStyle/>
        <a:p>
          <a:endParaRPr lang="en-US"/>
        </a:p>
      </dgm:t>
    </dgm:pt>
    <dgm:pt modelId="{7659D88D-2ED3-4AC5-8755-E0932D2CD9DA}" type="pres">
      <dgm:prSet presAssocID="{D7F15E95-FEAF-4051-997F-6B2F50CDE979}" presName="linear" presStyleCnt="0">
        <dgm:presLayoutVars>
          <dgm:dir/>
          <dgm:animLvl val="lvl"/>
          <dgm:resizeHandles val="exact"/>
        </dgm:presLayoutVars>
      </dgm:prSet>
      <dgm:spPr/>
    </dgm:pt>
    <dgm:pt modelId="{D3A41FC6-F6FD-47DA-A178-C12852040DB5}" type="pres">
      <dgm:prSet presAssocID="{20A2948F-A84C-4B7A-ACB6-48D05C94CFD4}" presName="parentLin" presStyleCnt="0"/>
      <dgm:spPr/>
    </dgm:pt>
    <dgm:pt modelId="{268AFF96-1CA2-454D-9235-D4A2C0F1C82B}" type="pres">
      <dgm:prSet presAssocID="{20A2948F-A84C-4B7A-ACB6-48D05C94CFD4}" presName="parentLeftMargin" presStyleLbl="node1" presStyleIdx="0" presStyleCnt="4"/>
      <dgm:spPr/>
    </dgm:pt>
    <dgm:pt modelId="{AABB3838-D57A-4421-8221-2AA2DCDA03EE}" type="pres">
      <dgm:prSet presAssocID="{20A2948F-A84C-4B7A-ACB6-48D05C94CF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A4B9C0-5763-460F-B826-30C0CEBC4BBF}" type="pres">
      <dgm:prSet presAssocID="{20A2948F-A84C-4B7A-ACB6-48D05C94CFD4}" presName="negativeSpace" presStyleCnt="0"/>
      <dgm:spPr/>
    </dgm:pt>
    <dgm:pt modelId="{2946F162-6431-4087-BE30-DB5F940932C2}" type="pres">
      <dgm:prSet presAssocID="{20A2948F-A84C-4B7A-ACB6-48D05C94CFD4}" presName="childText" presStyleLbl="conFgAcc1" presStyleIdx="0" presStyleCnt="4">
        <dgm:presLayoutVars>
          <dgm:bulletEnabled val="1"/>
        </dgm:presLayoutVars>
      </dgm:prSet>
      <dgm:spPr/>
    </dgm:pt>
    <dgm:pt modelId="{C73EFDE8-1971-4BF1-9812-17F056572366}" type="pres">
      <dgm:prSet presAssocID="{A4E0618E-2636-435F-8B81-F253314EAED5}" presName="spaceBetweenRectangles" presStyleCnt="0"/>
      <dgm:spPr/>
    </dgm:pt>
    <dgm:pt modelId="{4BBB02B7-EDFE-4951-9EFD-9F195A7DACE2}" type="pres">
      <dgm:prSet presAssocID="{CAAC0647-9447-4CE8-B662-8219E7868E84}" presName="parentLin" presStyleCnt="0"/>
      <dgm:spPr/>
    </dgm:pt>
    <dgm:pt modelId="{67943254-80E6-4772-9A12-41620879EC64}" type="pres">
      <dgm:prSet presAssocID="{CAAC0647-9447-4CE8-B662-8219E7868E84}" presName="parentLeftMargin" presStyleLbl="node1" presStyleIdx="0" presStyleCnt="4"/>
      <dgm:spPr/>
    </dgm:pt>
    <dgm:pt modelId="{1F0A1A7C-EF56-4F9D-A8B3-57B322A56568}" type="pres">
      <dgm:prSet presAssocID="{CAAC0647-9447-4CE8-B662-8219E7868E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ECCA5C-67D0-42EE-8CE4-A36158C2BE88}" type="pres">
      <dgm:prSet presAssocID="{CAAC0647-9447-4CE8-B662-8219E7868E84}" presName="negativeSpace" presStyleCnt="0"/>
      <dgm:spPr/>
    </dgm:pt>
    <dgm:pt modelId="{6E8B8C3C-6FA5-42CA-AD88-241127D97EDF}" type="pres">
      <dgm:prSet presAssocID="{CAAC0647-9447-4CE8-B662-8219E7868E84}" presName="childText" presStyleLbl="conFgAcc1" presStyleIdx="1" presStyleCnt="4">
        <dgm:presLayoutVars>
          <dgm:bulletEnabled val="1"/>
        </dgm:presLayoutVars>
      </dgm:prSet>
      <dgm:spPr/>
    </dgm:pt>
    <dgm:pt modelId="{39908691-87D8-4096-993D-306E2129BB52}" type="pres">
      <dgm:prSet presAssocID="{A590C38D-48BB-4983-84D6-6DC5DEB22AA5}" presName="spaceBetweenRectangles" presStyleCnt="0"/>
      <dgm:spPr/>
    </dgm:pt>
    <dgm:pt modelId="{7E72C379-D6F3-4BAF-8496-FF3C772AEA5C}" type="pres">
      <dgm:prSet presAssocID="{AC42DADC-83D2-40F8-A3D9-9C446662C282}" presName="parentLin" presStyleCnt="0"/>
      <dgm:spPr/>
    </dgm:pt>
    <dgm:pt modelId="{47F2651D-B608-4B9F-B933-BA6E6D00D08C}" type="pres">
      <dgm:prSet presAssocID="{AC42DADC-83D2-40F8-A3D9-9C446662C282}" presName="parentLeftMargin" presStyleLbl="node1" presStyleIdx="1" presStyleCnt="4"/>
      <dgm:spPr/>
    </dgm:pt>
    <dgm:pt modelId="{A28ACC58-13F6-417E-B52E-CAC247EB80F1}" type="pres">
      <dgm:prSet presAssocID="{AC42DADC-83D2-40F8-A3D9-9C446662C2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F80895-9ADC-403F-87CE-A971DCF20C0F}" type="pres">
      <dgm:prSet presAssocID="{AC42DADC-83D2-40F8-A3D9-9C446662C282}" presName="negativeSpace" presStyleCnt="0"/>
      <dgm:spPr/>
    </dgm:pt>
    <dgm:pt modelId="{24D75962-F29A-4B0C-B472-F800A4E3C494}" type="pres">
      <dgm:prSet presAssocID="{AC42DADC-83D2-40F8-A3D9-9C446662C282}" presName="childText" presStyleLbl="conFgAcc1" presStyleIdx="2" presStyleCnt="4">
        <dgm:presLayoutVars>
          <dgm:bulletEnabled val="1"/>
        </dgm:presLayoutVars>
      </dgm:prSet>
      <dgm:spPr/>
    </dgm:pt>
    <dgm:pt modelId="{52CDB855-E94F-4342-B17A-8F5AEF4CE480}" type="pres">
      <dgm:prSet presAssocID="{73D4434F-6288-464F-8B3F-FEAE5D100B6D}" presName="spaceBetweenRectangles" presStyleCnt="0"/>
      <dgm:spPr/>
    </dgm:pt>
    <dgm:pt modelId="{70F4BC56-D15E-4B85-B23E-BB6BE0EEC213}" type="pres">
      <dgm:prSet presAssocID="{78408004-D7B6-43C0-AAF1-9BC8F65CD491}" presName="parentLin" presStyleCnt="0"/>
      <dgm:spPr/>
    </dgm:pt>
    <dgm:pt modelId="{3FF424CD-63CE-488B-8367-68CB73ED212F}" type="pres">
      <dgm:prSet presAssocID="{78408004-D7B6-43C0-AAF1-9BC8F65CD491}" presName="parentLeftMargin" presStyleLbl="node1" presStyleIdx="2" presStyleCnt="4"/>
      <dgm:spPr/>
    </dgm:pt>
    <dgm:pt modelId="{63C2D6D8-C21D-46CD-9074-8FB4D0CF907D}" type="pres">
      <dgm:prSet presAssocID="{78408004-D7B6-43C0-AAF1-9BC8F65CD49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0D8CD19-11FA-4A82-93B3-5BD42A7EF4F5}" type="pres">
      <dgm:prSet presAssocID="{78408004-D7B6-43C0-AAF1-9BC8F65CD491}" presName="negativeSpace" presStyleCnt="0"/>
      <dgm:spPr/>
    </dgm:pt>
    <dgm:pt modelId="{CD7373D3-6312-46D0-B5F0-5619B0F54B7C}" type="pres">
      <dgm:prSet presAssocID="{78408004-D7B6-43C0-AAF1-9BC8F65CD4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CFE613-A433-4A10-A80E-411637AAE4A6}" type="presOf" srcId="{AC42DADC-83D2-40F8-A3D9-9C446662C282}" destId="{A28ACC58-13F6-417E-B52E-CAC247EB80F1}" srcOrd="1" destOrd="0" presId="urn:microsoft.com/office/officeart/2005/8/layout/list1"/>
    <dgm:cxn modelId="{DB024324-C223-4E35-9F27-7492BEE63FB0}" srcId="{D7F15E95-FEAF-4051-997F-6B2F50CDE979}" destId="{20A2948F-A84C-4B7A-ACB6-48D05C94CFD4}" srcOrd="0" destOrd="0" parTransId="{B382E7CD-F0C7-4777-8199-7291065AEE49}" sibTransId="{A4E0618E-2636-435F-8B81-F253314EAED5}"/>
    <dgm:cxn modelId="{8E206825-1714-4635-A66B-5D286EDC1DFF}" type="presOf" srcId="{AC42DADC-83D2-40F8-A3D9-9C446662C282}" destId="{47F2651D-B608-4B9F-B933-BA6E6D00D08C}" srcOrd="0" destOrd="0" presId="urn:microsoft.com/office/officeart/2005/8/layout/list1"/>
    <dgm:cxn modelId="{F4C5F53E-ED8A-494E-B4AA-9BA666B7BC04}" type="presOf" srcId="{20A2948F-A84C-4B7A-ACB6-48D05C94CFD4}" destId="{268AFF96-1CA2-454D-9235-D4A2C0F1C82B}" srcOrd="0" destOrd="0" presId="urn:microsoft.com/office/officeart/2005/8/layout/list1"/>
    <dgm:cxn modelId="{067FC35B-91EE-4E42-BF21-37887F8F2E12}" srcId="{D7F15E95-FEAF-4051-997F-6B2F50CDE979}" destId="{AC42DADC-83D2-40F8-A3D9-9C446662C282}" srcOrd="2" destOrd="0" parTransId="{B2AFC02D-E834-4F45-99F7-2A75DD874DE2}" sibTransId="{73D4434F-6288-464F-8B3F-FEAE5D100B6D}"/>
    <dgm:cxn modelId="{89310749-3F6E-424B-9B05-BC5C191B21F1}" type="presOf" srcId="{CAAC0647-9447-4CE8-B662-8219E7868E84}" destId="{67943254-80E6-4772-9A12-41620879EC64}" srcOrd="0" destOrd="0" presId="urn:microsoft.com/office/officeart/2005/8/layout/list1"/>
    <dgm:cxn modelId="{9B017149-2BC1-48FD-BAA3-9BCCAF563EAF}" type="presOf" srcId="{D7F15E95-FEAF-4051-997F-6B2F50CDE979}" destId="{7659D88D-2ED3-4AC5-8755-E0932D2CD9DA}" srcOrd="0" destOrd="0" presId="urn:microsoft.com/office/officeart/2005/8/layout/list1"/>
    <dgm:cxn modelId="{68BE3B4E-B262-4664-9318-9BFDF77EE898}" srcId="{D7F15E95-FEAF-4051-997F-6B2F50CDE979}" destId="{CAAC0647-9447-4CE8-B662-8219E7868E84}" srcOrd="1" destOrd="0" parTransId="{63EEDC1A-9412-48E9-A931-F9B30C987F69}" sibTransId="{A590C38D-48BB-4983-84D6-6DC5DEB22AA5}"/>
    <dgm:cxn modelId="{6BDAB87B-A7DA-494D-B096-FDE411F210A6}" type="presOf" srcId="{CAAC0647-9447-4CE8-B662-8219E7868E84}" destId="{1F0A1A7C-EF56-4F9D-A8B3-57B322A56568}" srcOrd="1" destOrd="0" presId="urn:microsoft.com/office/officeart/2005/8/layout/list1"/>
    <dgm:cxn modelId="{D11A439D-6B71-4019-8F33-D7D7C5A1DC5E}" type="presOf" srcId="{78408004-D7B6-43C0-AAF1-9BC8F65CD491}" destId="{3FF424CD-63CE-488B-8367-68CB73ED212F}" srcOrd="0" destOrd="0" presId="urn:microsoft.com/office/officeart/2005/8/layout/list1"/>
    <dgm:cxn modelId="{BB1F2EA0-CAB1-4A9C-8220-04A90738606C}" srcId="{D7F15E95-FEAF-4051-997F-6B2F50CDE979}" destId="{78408004-D7B6-43C0-AAF1-9BC8F65CD491}" srcOrd="3" destOrd="0" parTransId="{73131EF4-5744-4EA2-920E-DAED95DDE5F0}" sibTransId="{585866E1-87E0-423E-9551-95F735395C41}"/>
    <dgm:cxn modelId="{005995C9-44B7-476F-8982-5727E0AB2F82}" type="presOf" srcId="{20A2948F-A84C-4B7A-ACB6-48D05C94CFD4}" destId="{AABB3838-D57A-4421-8221-2AA2DCDA03EE}" srcOrd="1" destOrd="0" presId="urn:microsoft.com/office/officeart/2005/8/layout/list1"/>
    <dgm:cxn modelId="{846777F8-DF6A-4233-BC4C-505A5799F9B8}" type="presOf" srcId="{78408004-D7B6-43C0-AAF1-9BC8F65CD491}" destId="{63C2D6D8-C21D-46CD-9074-8FB4D0CF907D}" srcOrd="1" destOrd="0" presId="urn:microsoft.com/office/officeart/2005/8/layout/list1"/>
    <dgm:cxn modelId="{12DDBDF9-982E-4310-94B0-1B0D13C45F51}" type="presParOf" srcId="{7659D88D-2ED3-4AC5-8755-E0932D2CD9DA}" destId="{D3A41FC6-F6FD-47DA-A178-C12852040DB5}" srcOrd="0" destOrd="0" presId="urn:microsoft.com/office/officeart/2005/8/layout/list1"/>
    <dgm:cxn modelId="{04DA76CA-BD6F-433B-BE3C-27AE72FD87DE}" type="presParOf" srcId="{D3A41FC6-F6FD-47DA-A178-C12852040DB5}" destId="{268AFF96-1CA2-454D-9235-D4A2C0F1C82B}" srcOrd="0" destOrd="0" presId="urn:microsoft.com/office/officeart/2005/8/layout/list1"/>
    <dgm:cxn modelId="{A556CC80-836E-4AB2-A5B2-5D5342622636}" type="presParOf" srcId="{D3A41FC6-F6FD-47DA-A178-C12852040DB5}" destId="{AABB3838-D57A-4421-8221-2AA2DCDA03EE}" srcOrd="1" destOrd="0" presId="urn:microsoft.com/office/officeart/2005/8/layout/list1"/>
    <dgm:cxn modelId="{C704131D-79B0-4194-A770-A01903B67DFC}" type="presParOf" srcId="{7659D88D-2ED3-4AC5-8755-E0932D2CD9DA}" destId="{40A4B9C0-5763-460F-B826-30C0CEBC4BBF}" srcOrd="1" destOrd="0" presId="urn:microsoft.com/office/officeart/2005/8/layout/list1"/>
    <dgm:cxn modelId="{1FA68DF8-964B-43DD-94C5-A9A74208BA8B}" type="presParOf" srcId="{7659D88D-2ED3-4AC5-8755-E0932D2CD9DA}" destId="{2946F162-6431-4087-BE30-DB5F940932C2}" srcOrd="2" destOrd="0" presId="urn:microsoft.com/office/officeart/2005/8/layout/list1"/>
    <dgm:cxn modelId="{2C1DA840-01CC-4DAC-AA14-B9978CAA058D}" type="presParOf" srcId="{7659D88D-2ED3-4AC5-8755-E0932D2CD9DA}" destId="{C73EFDE8-1971-4BF1-9812-17F056572366}" srcOrd="3" destOrd="0" presId="urn:microsoft.com/office/officeart/2005/8/layout/list1"/>
    <dgm:cxn modelId="{E4D87CEF-583B-41ED-A7C9-060BFDCE576D}" type="presParOf" srcId="{7659D88D-2ED3-4AC5-8755-E0932D2CD9DA}" destId="{4BBB02B7-EDFE-4951-9EFD-9F195A7DACE2}" srcOrd="4" destOrd="0" presId="urn:microsoft.com/office/officeart/2005/8/layout/list1"/>
    <dgm:cxn modelId="{6C27F9FE-4C12-4459-936F-EA1C147C34FE}" type="presParOf" srcId="{4BBB02B7-EDFE-4951-9EFD-9F195A7DACE2}" destId="{67943254-80E6-4772-9A12-41620879EC64}" srcOrd="0" destOrd="0" presId="urn:microsoft.com/office/officeart/2005/8/layout/list1"/>
    <dgm:cxn modelId="{8EDB0228-DA48-4372-9CC2-CA7997804B7D}" type="presParOf" srcId="{4BBB02B7-EDFE-4951-9EFD-9F195A7DACE2}" destId="{1F0A1A7C-EF56-4F9D-A8B3-57B322A56568}" srcOrd="1" destOrd="0" presId="urn:microsoft.com/office/officeart/2005/8/layout/list1"/>
    <dgm:cxn modelId="{CF7AD8D7-E855-4318-9E37-BDAF649501E5}" type="presParOf" srcId="{7659D88D-2ED3-4AC5-8755-E0932D2CD9DA}" destId="{F6ECCA5C-67D0-42EE-8CE4-A36158C2BE88}" srcOrd="5" destOrd="0" presId="urn:microsoft.com/office/officeart/2005/8/layout/list1"/>
    <dgm:cxn modelId="{115B8D06-D117-4AD9-B840-24D7C126A6C1}" type="presParOf" srcId="{7659D88D-2ED3-4AC5-8755-E0932D2CD9DA}" destId="{6E8B8C3C-6FA5-42CA-AD88-241127D97EDF}" srcOrd="6" destOrd="0" presId="urn:microsoft.com/office/officeart/2005/8/layout/list1"/>
    <dgm:cxn modelId="{7D18B117-832C-47BF-A86C-08D8E5C24CFA}" type="presParOf" srcId="{7659D88D-2ED3-4AC5-8755-E0932D2CD9DA}" destId="{39908691-87D8-4096-993D-306E2129BB52}" srcOrd="7" destOrd="0" presId="urn:microsoft.com/office/officeart/2005/8/layout/list1"/>
    <dgm:cxn modelId="{8757FD6D-47F7-45DB-A66A-015B7823DFB8}" type="presParOf" srcId="{7659D88D-2ED3-4AC5-8755-E0932D2CD9DA}" destId="{7E72C379-D6F3-4BAF-8496-FF3C772AEA5C}" srcOrd="8" destOrd="0" presId="urn:microsoft.com/office/officeart/2005/8/layout/list1"/>
    <dgm:cxn modelId="{E8A32EF2-ACF7-45F6-A053-359C4892C70A}" type="presParOf" srcId="{7E72C379-D6F3-4BAF-8496-FF3C772AEA5C}" destId="{47F2651D-B608-4B9F-B933-BA6E6D00D08C}" srcOrd="0" destOrd="0" presId="urn:microsoft.com/office/officeart/2005/8/layout/list1"/>
    <dgm:cxn modelId="{8EC6819A-BB24-4099-A00F-576085C97B01}" type="presParOf" srcId="{7E72C379-D6F3-4BAF-8496-FF3C772AEA5C}" destId="{A28ACC58-13F6-417E-B52E-CAC247EB80F1}" srcOrd="1" destOrd="0" presId="urn:microsoft.com/office/officeart/2005/8/layout/list1"/>
    <dgm:cxn modelId="{435B04C5-2374-493C-B5BA-A8D5E7FD3D4F}" type="presParOf" srcId="{7659D88D-2ED3-4AC5-8755-E0932D2CD9DA}" destId="{91F80895-9ADC-403F-87CE-A971DCF20C0F}" srcOrd="9" destOrd="0" presId="urn:microsoft.com/office/officeart/2005/8/layout/list1"/>
    <dgm:cxn modelId="{65F340D9-78BC-4CB1-8E2F-4D6DB14775DC}" type="presParOf" srcId="{7659D88D-2ED3-4AC5-8755-E0932D2CD9DA}" destId="{24D75962-F29A-4B0C-B472-F800A4E3C494}" srcOrd="10" destOrd="0" presId="urn:microsoft.com/office/officeart/2005/8/layout/list1"/>
    <dgm:cxn modelId="{77FF1F0A-4E01-4D22-8D1C-149BAD003B6B}" type="presParOf" srcId="{7659D88D-2ED3-4AC5-8755-E0932D2CD9DA}" destId="{52CDB855-E94F-4342-B17A-8F5AEF4CE480}" srcOrd="11" destOrd="0" presId="urn:microsoft.com/office/officeart/2005/8/layout/list1"/>
    <dgm:cxn modelId="{DB669011-C758-4F92-828E-7FD13810A3DA}" type="presParOf" srcId="{7659D88D-2ED3-4AC5-8755-E0932D2CD9DA}" destId="{70F4BC56-D15E-4B85-B23E-BB6BE0EEC213}" srcOrd="12" destOrd="0" presId="urn:microsoft.com/office/officeart/2005/8/layout/list1"/>
    <dgm:cxn modelId="{C9AB135D-AEF1-4E2C-B3AB-859C91FE943F}" type="presParOf" srcId="{70F4BC56-D15E-4B85-B23E-BB6BE0EEC213}" destId="{3FF424CD-63CE-488B-8367-68CB73ED212F}" srcOrd="0" destOrd="0" presId="urn:microsoft.com/office/officeart/2005/8/layout/list1"/>
    <dgm:cxn modelId="{538C90A4-1C74-4EF8-ACBC-D428CBA571B4}" type="presParOf" srcId="{70F4BC56-D15E-4B85-B23E-BB6BE0EEC213}" destId="{63C2D6D8-C21D-46CD-9074-8FB4D0CF907D}" srcOrd="1" destOrd="0" presId="urn:microsoft.com/office/officeart/2005/8/layout/list1"/>
    <dgm:cxn modelId="{B08AFEB0-30A7-460D-A1B3-1E4F99E4D843}" type="presParOf" srcId="{7659D88D-2ED3-4AC5-8755-E0932D2CD9DA}" destId="{F0D8CD19-11FA-4A82-93B3-5BD42A7EF4F5}" srcOrd="13" destOrd="0" presId="urn:microsoft.com/office/officeart/2005/8/layout/list1"/>
    <dgm:cxn modelId="{B73D4F2B-5467-48D3-AA62-3715FDF0E15D}" type="presParOf" srcId="{7659D88D-2ED3-4AC5-8755-E0932D2CD9DA}" destId="{CD7373D3-6312-46D0-B5F0-5619B0F54B7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F15E95-FEAF-4051-997F-6B2F50CDE979}" type="doc">
      <dgm:prSet loTypeId="urn:microsoft.com/office/officeart/2005/8/layout/list1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20A2948F-A84C-4B7A-ACB6-48D05C94CFD4}">
      <dgm:prSet/>
      <dgm:spPr/>
      <dgm:t>
        <a:bodyPr/>
        <a:lstStyle/>
        <a:p>
          <a:r>
            <a:rPr lang="en-US" b="1"/>
            <a:t>Case Management &amp; Prior Auth</a:t>
          </a:r>
          <a:endParaRPr lang="en-US"/>
        </a:p>
      </dgm:t>
    </dgm:pt>
    <dgm:pt modelId="{B382E7CD-F0C7-4777-8199-7291065AEE49}" type="parTrans" cxnId="{DB024324-C223-4E35-9F27-7492BEE63FB0}">
      <dgm:prSet/>
      <dgm:spPr/>
      <dgm:t>
        <a:bodyPr/>
        <a:lstStyle/>
        <a:p>
          <a:endParaRPr lang="en-US"/>
        </a:p>
      </dgm:t>
    </dgm:pt>
    <dgm:pt modelId="{A4E0618E-2636-435F-8B81-F253314EAED5}" type="sibTrans" cxnId="{DB024324-C223-4E35-9F27-7492BEE63FB0}">
      <dgm:prSet/>
      <dgm:spPr/>
      <dgm:t>
        <a:bodyPr/>
        <a:lstStyle/>
        <a:p>
          <a:endParaRPr lang="en-US"/>
        </a:p>
      </dgm:t>
    </dgm:pt>
    <dgm:pt modelId="{78408004-D7B6-43C0-AAF1-9BC8F65CD491}">
      <dgm:prSet/>
      <dgm:spPr/>
      <dgm:t>
        <a:bodyPr/>
        <a:lstStyle/>
        <a:p>
          <a:r>
            <a:rPr lang="en-US"/>
            <a:t>ARRA Sect. 5006 Provisions</a:t>
          </a:r>
        </a:p>
      </dgm:t>
    </dgm:pt>
    <dgm:pt modelId="{73131EF4-5744-4EA2-920E-DAED95DDE5F0}" type="parTrans" cxnId="{BB1F2EA0-CAB1-4A9C-8220-04A90738606C}">
      <dgm:prSet/>
      <dgm:spPr/>
      <dgm:t>
        <a:bodyPr/>
        <a:lstStyle/>
        <a:p>
          <a:endParaRPr lang="en-US"/>
        </a:p>
      </dgm:t>
    </dgm:pt>
    <dgm:pt modelId="{585866E1-87E0-423E-9551-95F735395C41}" type="sibTrans" cxnId="{BB1F2EA0-CAB1-4A9C-8220-04A90738606C}">
      <dgm:prSet/>
      <dgm:spPr/>
      <dgm:t>
        <a:bodyPr/>
        <a:lstStyle/>
        <a:p>
          <a:endParaRPr lang="en-US"/>
        </a:p>
      </dgm:t>
    </dgm:pt>
    <dgm:pt modelId="{AC42DADC-83D2-40F8-A3D9-9C446662C282}">
      <dgm:prSet/>
      <dgm:spPr/>
      <dgm:t>
        <a:bodyPr/>
        <a:lstStyle/>
        <a:p>
          <a:r>
            <a:rPr lang="en-US" b="1"/>
            <a:t>Contracting vs. MOU</a:t>
          </a:r>
          <a:endParaRPr lang="en-US"/>
        </a:p>
      </dgm:t>
    </dgm:pt>
    <dgm:pt modelId="{B2AFC02D-E834-4F45-99F7-2A75DD874DE2}" type="parTrans" cxnId="{067FC35B-91EE-4E42-BF21-37887F8F2E12}">
      <dgm:prSet/>
      <dgm:spPr/>
      <dgm:t>
        <a:bodyPr/>
        <a:lstStyle/>
        <a:p>
          <a:endParaRPr lang="en-US"/>
        </a:p>
      </dgm:t>
    </dgm:pt>
    <dgm:pt modelId="{73D4434F-6288-464F-8B3F-FEAE5D100B6D}" type="sibTrans" cxnId="{067FC35B-91EE-4E42-BF21-37887F8F2E12}">
      <dgm:prSet/>
      <dgm:spPr/>
      <dgm:t>
        <a:bodyPr/>
        <a:lstStyle/>
        <a:p>
          <a:endParaRPr lang="en-US"/>
        </a:p>
      </dgm:t>
    </dgm:pt>
    <dgm:pt modelId="{CAAC0647-9447-4CE8-B662-8219E7868E84}">
      <dgm:prSet/>
      <dgm:spPr/>
      <dgm:t>
        <a:bodyPr/>
        <a:lstStyle/>
        <a:p>
          <a:r>
            <a:rPr lang="en-US" b="1"/>
            <a:t>Rates and Payment</a:t>
          </a:r>
          <a:endParaRPr lang="en-US"/>
        </a:p>
      </dgm:t>
    </dgm:pt>
    <dgm:pt modelId="{63EEDC1A-9412-48E9-A931-F9B30C987F69}" type="parTrans" cxnId="{68BE3B4E-B262-4664-9318-9BFDF77EE898}">
      <dgm:prSet/>
      <dgm:spPr/>
      <dgm:t>
        <a:bodyPr/>
        <a:lstStyle/>
        <a:p>
          <a:endParaRPr lang="en-US"/>
        </a:p>
      </dgm:t>
    </dgm:pt>
    <dgm:pt modelId="{A590C38D-48BB-4983-84D6-6DC5DEB22AA5}" type="sibTrans" cxnId="{68BE3B4E-B262-4664-9318-9BFDF77EE898}">
      <dgm:prSet/>
      <dgm:spPr/>
      <dgm:t>
        <a:bodyPr/>
        <a:lstStyle/>
        <a:p>
          <a:endParaRPr lang="en-US"/>
        </a:p>
      </dgm:t>
    </dgm:pt>
    <dgm:pt modelId="{7659D88D-2ED3-4AC5-8755-E0932D2CD9DA}" type="pres">
      <dgm:prSet presAssocID="{D7F15E95-FEAF-4051-997F-6B2F50CDE979}" presName="linear" presStyleCnt="0">
        <dgm:presLayoutVars>
          <dgm:dir/>
          <dgm:animLvl val="lvl"/>
          <dgm:resizeHandles val="exact"/>
        </dgm:presLayoutVars>
      </dgm:prSet>
      <dgm:spPr/>
    </dgm:pt>
    <dgm:pt modelId="{D3A41FC6-F6FD-47DA-A178-C12852040DB5}" type="pres">
      <dgm:prSet presAssocID="{20A2948F-A84C-4B7A-ACB6-48D05C94CFD4}" presName="parentLin" presStyleCnt="0"/>
      <dgm:spPr/>
    </dgm:pt>
    <dgm:pt modelId="{268AFF96-1CA2-454D-9235-D4A2C0F1C82B}" type="pres">
      <dgm:prSet presAssocID="{20A2948F-A84C-4B7A-ACB6-48D05C94CFD4}" presName="parentLeftMargin" presStyleLbl="node1" presStyleIdx="0" presStyleCnt="4"/>
      <dgm:spPr/>
    </dgm:pt>
    <dgm:pt modelId="{AABB3838-D57A-4421-8221-2AA2DCDA03EE}" type="pres">
      <dgm:prSet presAssocID="{20A2948F-A84C-4B7A-ACB6-48D05C94CF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A4B9C0-5763-460F-B826-30C0CEBC4BBF}" type="pres">
      <dgm:prSet presAssocID="{20A2948F-A84C-4B7A-ACB6-48D05C94CFD4}" presName="negativeSpace" presStyleCnt="0"/>
      <dgm:spPr/>
    </dgm:pt>
    <dgm:pt modelId="{2946F162-6431-4087-BE30-DB5F940932C2}" type="pres">
      <dgm:prSet presAssocID="{20A2948F-A84C-4B7A-ACB6-48D05C94CFD4}" presName="childText" presStyleLbl="conFgAcc1" presStyleIdx="0" presStyleCnt="4">
        <dgm:presLayoutVars>
          <dgm:bulletEnabled val="1"/>
        </dgm:presLayoutVars>
      </dgm:prSet>
      <dgm:spPr/>
    </dgm:pt>
    <dgm:pt modelId="{C73EFDE8-1971-4BF1-9812-17F056572366}" type="pres">
      <dgm:prSet presAssocID="{A4E0618E-2636-435F-8B81-F253314EAED5}" presName="spaceBetweenRectangles" presStyleCnt="0"/>
      <dgm:spPr/>
    </dgm:pt>
    <dgm:pt modelId="{4BBB02B7-EDFE-4951-9EFD-9F195A7DACE2}" type="pres">
      <dgm:prSet presAssocID="{CAAC0647-9447-4CE8-B662-8219E7868E84}" presName="parentLin" presStyleCnt="0"/>
      <dgm:spPr/>
    </dgm:pt>
    <dgm:pt modelId="{67943254-80E6-4772-9A12-41620879EC64}" type="pres">
      <dgm:prSet presAssocID="{CAAC0647-9447-4CE8-B662-8219E7868E84}" presName="parentLeftMargin" presStyleLbl="node1" presStyleIdx="0" presStyleCnt="4"/>
      <dgm:spPr/>
    </dgm:pt>
    <dgm:pt modelId="{1F0A1A7C-EF56-4F9D-A8B3-57B322A56568}" type="pres">
      <dgm:prSet presAssocID="{CAAC0647-9447-4CE8-B662-8219E7868E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ECCA5C-67D0-42EE-8CE4-A36158C2BE88}" type="pres">
      <dgm:prSet presAssocID="{CAAC0647-9447-4CE8-B662-8219E7868E84}" presName="negativeSpace" presStyleCnt="0"/>
      <dgm:spPr/>
    </dgm:pt>
    <dgm:pt modelId="{6E8B8C3C-6FA5-42CA-AD88-241127D97EDF}" type="pres">
      <dgm:prSet presAssocID="{CAAC0647-9447-4CE8-B662-8219E7868E84}" presName="childText" presStyleLbl="conFgAcc1" presStyleIdx="1" presStyleCnt="4">
        <dgm:presLayoutVars>
          <dgm:bulletEnabled val="1"/>
        </dgm:presLayoutVars>
      </dgm:prSet>
      <dgm:spPr/>
    </dgm:pt>
    <dgm:pt modelId="{39908691-87D8-4096-993D-306E2129BB52}" type="pres">
      <dgm:prSet presAssocID="{A590C38D-48BB-4983-84D6-6DC5DEB22AA5}" presName="spaceBetweenRectangles" presStyleCnt="0"/>
      <dgm:spPr/>
    </dgm:pt>
    <dgm:pt modelId="{7E72C379-D6F3-4BAF-8496-FF3C772AEA5C}" type="pres">
      <dgm:prSet presAssocID="{AC42DADC-83D2-40F8-A3D9-9C446662C282}" presName="parentLin" presStyleCnt="0"/>
      <dgm:spPr/>
    </dgm:pt>
    <dgm:pt modelId="{47F2651D-B608-4B9F-B933-BA6E6D00D08C}" type="pres">
      <dgm:prSet presAssocID="{AC42DADC-83D2-40F8-A3D9-9C446662C282}" presName="parentLeftMargin" presStyleLbl="node1" presStyleIdx="1" presStyleCnt="4"/>
      <dgm:spPr/>
    </dgm:pt>
    <dgm:pt modelId="{A28ACC58-13F6-417E-B52E-CAC247EB80F1}" type="pres">
      <dgm:prSet presAssocID="{AC42DADC-83D2-40F8-A3D9-9C446662C2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F80895-9ADC-403F-87CE-A971DCF20C0F}" type="pres">
      <dgm:prSet presAssocID="{AC42DADC-83D2-40F8-A3D9-9C446662C282}" presName="negativeSpace" presStyleCnt="0"/>
      <dgm:spPr/>
    </dgm:pt>
    <dgm:pt modelId="{24D75962-F29A-4B0C-B472-F800A4E3C494}" type="pres">
      <dgm:prSet presAssocID="{AC42DADC-83D2-40F8-A3D9-9C446662C282}" presName="childText" presStyleLbl="conFgAcc1" presStyleIdx="2" presStyleCnt="4">
        <dgm:presLayoutVars>
          <dgm:bulletEnabled val="1"/>
        </dgm:presLayoutVars>
      </dgm:prSet>
      <dgm:spPr/>
    </dgm:pt>
    <dgm:pt modelId="{52CDB855-E94F-4342-B17A-8F5AEF4CE480}" type="pres">
      <dgm:prSet presAssocID="{73D4434F-6288-464F-8B3F-FEAE5D100B6D}" presName="spaceBetweenRectangles" presStyleCnt="0"/>
      <dgm:spPr/>
    </dgm:pt>
    <dgm:pt modelId="{70F4BC56-D15E-4B85-B23E-BB6BE0EEC213}" type="pres">
      <dgm:prSet presAssocID="{78408004-D7B6-43C0-AAF1-9BC8F65CD491}" presName="parentLin" presStyleCnt="0"/>
      <dgm:spPr/>
    </dgm:pt>
    <dgm:pt modelId="{3FF424CD-63CE-488B-8367-68CB73ED212F}" type="pres">
      <dgm:prSet presAssocID="{78408004-D7B6-43C0-AAF1-9BC8F65CD491}" presName="parentLeftMargin" presStyleLbl="node1" presStyleIdx="2" presStyleCnt="4"/>
      <dgm:spPr/>
    </dgm:pt>
    <dgm:pt modelId="{63C2D6D8-C21D-46CD-9074-8FB4D0CF907D}" type="pres">
      <dgm:prSet presAssocID="{78408004-D7B6-43C0-AAF1-9BC8F65CD49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0D8CD19-11FA-4A82-93B3-5BD42A7EF4F5}" type="pres">
      <dgm:prSet presAssocID="{78408004-D7B6-43C0-AAF1-9BC8F65CD491}" presName="negativeSpace" presStyleCnt="0"/>
      <dgm:spPr/>
    </dgm:pt>
    <dgm:pt modelId="{CD7373D3-6312-46D0-B5F0-5619B0F54B7C}" type="pres">
      <dgm:prSet presAssocID="{78408004-D7B6-43C0-AAF1-9BC8F65CD4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CFE613-A433-4A10-A80E-411637AAE4A6}" type="presOf" srcId="{AC42DADC-83D2-40F8-A3D9-9C446662C282}" destId="{A28ACC58-13F6-417E-B52E-CAC247EB80F1}" srcOrd="1" destOrd="0" presId="urn:microsoft.com/office/officeart/2005/8/layout/list1"/>
    <dgm:cxn modelId="{DB024324-C223-4E35-9F27-7492BEE63FB0}" srcId="{D7F15E95-FEAF-4051-997F-6B2F50CDE979}" destId="{20A2948F-A84C-4B7A-ACB6-48D05C94CFD4}" srcOrd="0" destOrd="0" parTransId="{B382E7CD-F0C7-4777-8199-7291065AEE49}" sibTransId="{A4E0618E-2636-435F-8B81-F253314EAED5}"/>
    <dgm:cxn modelId="{8E206825-1714-4635-A66B-5D286EDC1DFF}" type="presOf" srcId="{AC42DADC-83D2-40F8-A3D9-9C446662C282}" destId="{47F2651D-B608-4B9F-B933-BA6E6D00D08C}" srcOrd="0" destOrd="0" presId="urn:microsoft.com/office/officeart/2005/8/layout/list1"/>
    <dgm:cxn modelId="{F4C5F53E-ED8A-494E-B4AA-9BA666B7BC04}" type="presOf" srcId="{20A2948F-A84C-4B7A-ACB6-48D05C94CFD4}" destId="{268AFF96-1CA2-454D-9235-D4A2C0F1C82B}" srcOrd="0" destOrd="0" presId="urn:microsoft.com/office/officeart/2005/8/layout/list1"/>
    <dgm:cxn modelId="{067FC35B-91EE-4E42-BF21-37887F8F2E12}" srcId="{D7F15E95-FEAF-4051-997F-6B2F50CDE979}" destId="{AC42DADC-83D2-40F8-A3D9-9C446662C282}" srcOrd="2" destOrd="0" parTransId="{B2AFC02D-E834-4F45-99F7-2A75DD874DE2}" sibTransId="{73D4434F-6288-464F-8B3F-FEAE5D100B6D}"/>
    <dgm:cxn modelId="{89310749-3F6E-424B-9B05-BC5C191B21F1}" type="presOf" srcId="{CAAC0647-9447-4CE8-B662-8219E7868E84}" destId="{67943254-80E6-4772-9A12-41620879EC64}" srcOrd="0" destOrd="0" presId="urn:microsoft.com/office/officeart/2005/8/layout/list1"/>
    <dgm:cxn modelId="{9B017149-2BC1-48FD-BAA3-9BCCAF563EAF}" type="presOf" srcId="{D7F15E95-FEAF-4051-997F-6B2F50CDE979}" destId="{7659D88D-2ED3-4AC5-8755-E0932D2CD9DA}" srcOrd="0" destOrd="0" presId="urn:microsoft.com/office/officeart/2005/8/layout/list1"/>
    <dgm:cxn modelId="{68BE3B4E-B262-4664-9318-9BFDF77EE898}" srcId="{D7F15E95-FEAF-4051-997F-6B2F50CDE979}" destId="{CAAC0647-9447-4CE8-B662-8219E7868E84}" srcOrd="1" destOrd="0" parTransId="{63EEDC1A-9412-48E9-A931-F9B30C987F69}" sibTransId="{A590C38D-48BB-4983-84D6-6DC5DEB22AA5}"/>
    <dgm:cxn modelId="{6BDAB87B-A7DA-494D-B096-FDE411F210A6}" type="presOf" srcId="{CAAC0647-9447-4CE8-B662-8219E7868E84}" destId="{1F0A1A7C-EF56-4F9D-A8B3-57B322A56568}" srcOrd="1" destOrd="0" presId="urn:microsoft.com/office/officeart/2005/8/layout/list1"/>
    <dgm:cxn modelId="{D11A439D-6B71-4019-8F33-D7D7C5A1DC5E}" type="presOf" srcId="{78408004-D7B6-43C0-AAF1-9BC8F65CD491}" destId="{3FF424CD-63CE-488B-8367-68CB73ED212F}" srcOrd="0" destOrd="0" presId="urn:microsoft.com/office/officeart/2005/8/layout/list1"/>
    <dgm:cxn modelId="{BB1F2EA0-CAB1-4A9C-8220-04A90738606C}" srcId="{D7F15E95-FEAF-4051-997F-6B2F50CDE979}" destId="{78408004-D7B6-43C0-AAF1-9BC8F65CD491}" srcOrd="3" destOrd="0" parTransId="{73131EF4-5744-4EA2-920E-DAED95DDE5F0}" sibTransId="{585866E1-87E0-423E-9551-95F735395C41}"/>
    <dgm:cxn modelId="{005995C9-44B7-476F-8982-5727E0AB2F82}" type="presOf" srcId="{20A2948F-A84C-4B7A-ACB6-48D05C94CFD4}" destId="{AABB3838-D57A-4421-8221-2AA2DCDA03EE}" srcOrd="1" destOrd="0" presId="urn:microsoft.com/office/officeart/2005/8/layout/list1"/>
    <dgm:cxn modelId="{846777F8-DF6A-4233-BC4C-505A5799F9B8}" type="presOf" srcId="{78408004-D7B6-43C0-AAF1-9BC8F65CD491}" destId="{63C2D6D8-C21D-46CD-9074-8FB4D0CF907D}" srcOrd="1" destOrd="0" presId="urn:microsoft.com/office/officeart/2005/8/layout/list1"/>
    <dgm:cxn modelId="{12DDBDF9-982E-4310-94B0-1B0D13C45F51}" type="presParOf" srcId="{7659D88D-2ED3-4AC5-8755-E0932D2CD9DA}" destId="{D3A41FC6-F6FD-47DA-A178-C12852040DB5}" srcOrd="0" destOrd="0" presId="urn:microsoft.com/office/officeart/2005/8/layout/list1"/>
    <dgm:cxn modelId="{04DA76CA-BD6F-433B-BE3C-27AE72FD87DE}" type="presParOf" srcId="{D3A41FC6-F6FD-47DA-A178-C12852040DB5}" destId="{268AFF96-1CA2-454D-9235-D4A2C0F1C82B}" srcOrd="0" destOrd="0" presId="urn:microsoft.com/office/officeart/2005/8/layout/list1"/>
    <dgm:cxn modelId="{A556CC80-836E-4AB2-A5B2-5D5342622636}" type="presParOf" srcId="{D3A41FC6-F6FD-47DA-A178-C12852040DB5}" destId="{AABB3838-D57A-4421-8221-2AA2DCDA03EE}" srcOrd="1" destOrd="0" presId="urn:microsoft.com/office/officeart/2005/8/layout/list1"/>
    <dgm:cxn modelId="{C704131D-79B0-4194-A770-A01903B67DFC}" type="presParOf" srcId="{7659D88D-2ED3-4AC5-8755-E0932D2CD9DA}" destId="{40A4B9C0-5763-460F-B826-30C0CEBC4BBF}" srcOrd="1" destOrd="0" presId="urn:microsoft.com/office/officeart/2005/8/layout/list1"/>
    <dgm:cxn modelId="{1FA68DF8-964B-43DD-94C5-A9A74208BA8B}" type="presParOf" srcId="{7659D88D-2ED3-4AC5-8755-E0932D2CD9DA}" destId="{2946F162-6431-4087-BE30-DB5F940932C2}" srcOrd="2" destOrd="0" presId="urn:microsoft.com/office/officeart/2005/8/layout/list1"/>
    <dgm:cxn modelId="{2C1DA840-01CC-4DAC-AA14-B9978CAA058D}" type="presParOf" srcId="{7659D88D-2ED3-4AC5-8755-E0932D2CD9DA}" destId="{C73EFDE8-1971-4BF1-9812-17F056572366}" srcOrd="3" destOrd="0" presId="urn:microsoft.com/office/officeart/2005/8/layout/list1"/>
    <dgm:cxn modelId="{E4D87CEF-583B-41ED-A7C9-060BFDCE576D}" type="presParOf" srcId="{7659D88D-2ED3-4AC5-8755-E0932D2CD9DA}" destId="{4BBB02B7-EDFE-4951-9EFD-9F195A7DACE2}" srcOrd="4" destOrd="0" presId="urn:microsoft.com/office/officeart/2005/8/layout/list1"/>
    <dgm:cxn modelId="{6C27F9FE-4C12-4459-936F-EA1C147C34FE}" type="presParOf" srcId="{4BBB02B7-EDFE-4951-9EFD-9F195A7DACE2}" destId="{67943254-80E6-4772-9A12-41620879EC64}" srcOrd="0" destOrd="0" presId="urn:microsoft.com/office/officeart/2005/8/layout/list1"/>
    <dgm:cxn modelId="{8EDB0228-DA48-4372-9CC2-CA7997804B7D}" type="presParOf" srcId="{4BBB02B7-EDFE-4951-9EFD-9F195A7DACE2}" destId="{1F0A1A7C-EF56-4F9D-A8B3-57B322A56568}" srcOrd="1" destOrd="0" presId="urn:microsoft.com/office/officeart/2005/8/layout/list1"/>
    <dgm:cxn modelId="{CF7AD8D7-E855-4318-9E37-BDAF649501E5}" type="presParOf" srcId="{7659D88D-2ED3-4AC5-8755-E0932D2CD9DA}" destId="{F6ECCA5C-67D0-42EE-8CE4-A36158C2BE88}" srcOrd="5" destOrd="0" presId="urn:microsoft.com/office/officeart/2005/8/layout/list1"/>
    <dgm:cxn modelId="{115B8D06-D117-4AD9-B840-24D7C126A6C1}" type="presParOf" srcId="{7659D88D-2ED3-4AC5-8755-E0932D2CD9DA}" destId="{6E8B8C3C-6FA5-42CA-AD88-241127D97EDF}" srcOrd="6" destOrd="0" presId="urn:microsoft.com/office/officeart/2005/8/layout/list1"/>
    <dgm:cxn modelId="{7D18B117-832C-47BF-A86C-08D8E5C24CFA}" type="presParOf" srcId="{7659D88D-2ED3-4AC5-8755-E0932D2CD9DA}" destId="{39908691-87D8-4096-993D-306E2129BB52}" srcOrd="7" destOrd="0" presId="urn:microsoft.com/office/officeart/2005/8/layout/list1"/>
    <dgm:cxn modelId="{8757FD6D-47F7-45DB-A66A-015B7823DFB8}" type="presParOf" srcId="{7659D88D-2ED3-4AC5-8755-E0932D2CD9DA}" destId="{7E72C379-D6F3-4BAF-8496-FF3C772AEA5C}" srcOrd="8" destOrd="0" presId="urn:microsoft.com/office/officeart/2005/8/layout/list1"/>
    <dgm:cxn modelId="{E8A32EF2-ACF7-45F6-A053-359C4892C70A}" type="presParOf" srcId="{7E72C379-D6F3-4BAF-8496-FF3C772AEA5C}" destId="{47F2651D-B608-4B9F-B933-BA6E6D00D08C}" srcOrd="0" destOrd="0" presId="urn:microsoft.com/office/officeart/2005/8/layout/list1"/>
    <dgm:cxn modelId="{8EC6819A-BB24-4099-A00F-576085C97B01}" type="presParOf" srcId="{7E72C379-D6F3-4BAF-8496-FF3C772AEA5C}" destId="{A28ACC58-13F6-417E-B52E-CAC247EB80F1}" srcOrd="1" destOrd="0" presId="urn:microsoft.com/office/officeart/2005/8/layout/list1"/>
    <dgm:cxn modelId="{435B04C5-2374-493C-B5BA-A8D5E7FD3D4F}" type="presParOf" srcId="{7659D88D-2ED3-4AC5-8755-E0932D2CD9DA}" destId="{91F80895-9ADC-403F-87CE-A971DCF20C0F}" srcOrd="9" destOrd="0" presId="urn:microsoft.com/office/officeart/2005/8/layout/list1"/>
    <dgm:cxn modelId="{65F340D9-78BC-4CB1-8E2F-4D6DB14775DC}" type="presParOf" srcId="{7659D88D-2ED3-4AC5-8755-E0932D2CD9DA}" destId="{24D75962-F29A-4B0C-B472-F800A4E3C494}" srcOrd="10" destOrd="0" presId="urn:microsoft.com/office/officeart/2005/8/layout/list1"/>
    <dgm:cxn modelId="{77FF1F0A-4E01-4D22-8D1C-149BAD003B6B}" type="presParOf" srcId="{7659D88D-2ED3-4AC5-8755-E0932D2CD9DA}" destId="{52CDB855-E94F-4342-B17A-8F5AEF4CE480}" srcOrd="11" destOrd="0" presId="urn:microsoft.com/office/officeart/2005/8/layout/list1"/>
    <dgm:cxn modelId="{DB669011-C758-4F92-828E-7FD13810A3DA}" type="presParOf" srcId="{7659D88D-2ED3-4AC5-8755-E0932D2CD9DA}" destId="{70F4BC56-D15E-4B85-B23E-BB6BE0EEC213}" srcOrd="12" destOrd="0" presId="urn:microsoft.com/office/officeart/2005/8/layout/list1"/>
    <dgm:cxn modelId="{C9AB135D-AEF1-4E2C-B3AB-859C91FE943F}" type="presParOf" srcId="{70F4BC56-D15E-4B85-B23E-BB6BE0EEC213}" destId="{3FF424CD-63CE-488B-8367-68CB73ED212F}" srcOrd="0" destOrd="0" presId="urn:microsoft.com/office/officeart/2005/8/layout/list1"/>
    <dgm:cxn modelId="{538C90A4-1C74-4EF8-ACBC-D428CBA571B4}" type="presParOf" srcId="{70F4BC56-D15E-4B85-B23E-BB6BE0EEC213}" destId="{63C2D6D8-C21D-46CD-9074-8FB4D0CF907D}" srcOrd="1" destOrd="0" presId="urn:microsoft.com/office/officeart/2005/8/layout/list1"/>
    <dgm:cxn modelId="{B08AFEB0-30A7-460D-A1B3-1E4F99E4D843}" type="presParOf" srcId="{7659D88D-2ED3-4AC5-8755-E0932D2CD9DA}" destId="{F0D8CD19-11FA-4A82-93B3-5BD42A7EF4F5}" srcOrd="13" destOrd="0" presId="urn:microsoft.com/office/officeart/2005/8/layout/list1"/>
    <dgm:cxn modelId="{B73D4F2B-5467-48D3-AA62-3715FDF0E15D}" type="presParOf" srcId="{7659D88D-2ED3-4AC5-8755-E0932D2CD9DA}" destId="{CD7373D3-6312-46D0-B5F0-5619B0F54B7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F15E95-FEAF-4051-997F-6B2F50CDE97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0A2948F-A84C-4B7A-ACB6-48D05C94CFD4}">
      <dgm:prSet/>
      <dgm:spPr/>
      <dgm:t>
        <a:bodyPr/>
        <a:lstStyle/>
        <a:p>
          <a:r>
            <a:rPr lang="en-US" b="1" dirty="0"/>
            <a:t>Accurate Coding and Record Keeping</a:t>
          </a:r>
          <a:endParaRPr lang="en-US" dirty="0"/>
        </a:p>
      </dgm:t>
    </dgm:pt>
    <dgm:pt modelId="{B382E7CD-F0C7-4777-8199-7291065AEE49}" type="parTrans" cxnId="{DB024324-C223-4E35-9F27-7492BEE63FB0}">
      <dgm:prSet/>
      <dgm:spPr/>
      <dgm:t>
        <a:bodyPr/>
        <a:lstStyle/>
        <a:p>
          <a:endParaRPr lang="en-US"/>
        </a:p>
      </dgm:t>
    </dgm:pt>
    <dgm:pt modelId="{A4E0618E-2636-435F-8B81-F253314EAED5}" type="sibTrans" cxnId="{DB024324-C223-4E35-9F27-7492BEE63FB0}">
      <dgm:prSet/>
      <dgm:spPr/>
      <dgm:t>
        <a:bodyPr/>
        <a:lstStyle/>
        <a:p>
          <a:endParaRPr lang="en-US"/>
        </a:p>
      </dgm:t>
    </dgm:pt>
    <dgm:pt modelId="{AA15CF97-E9FF-4CC5-A969-54AB157D40B4}">
      <dgm:prSet/>
      <dgm:spPr/>
      <dgm:t>
        <a:bodyPr/>
        <a:lstStyle/>
        <a:p>
          <a:r>
            <a:rPr lang="en-US" b="1"/>
            <a:t>HIPAA &amp; PHI Compliance</a:t>
          </a:r>
          <a:endParaRPr lang="en-US"/>
        </a:p>
      </dgm:t>
    </dgm:pt>
    <dgm:pt modelId="{2803C85F-99D2-466E-88F2-2F0A33B96E91}" type="parTrans" cxnId="{1C8797A5-F167-4F9F-BF15-0E583067090F}">
      <dgm:prSet/>
      <dgm:spPr/>
      <dgm:t>
        <a:bodyPr/>
        <a:lstStyle/>
        <a:p>
          <a:endParaRPr lang="en-US"/>
        </a:p>
      </dgm:t>
    </dgm:pt>
    <dgm:pt modelId="{B081C2DC-3178-4281-A854-09DE20AC55A1}" type="sibTrans" cxnId="{1C8797A5-F167-4F9F-BF15-0E583067090F}">
      <dgm:prSet/>
      <dgm:spPr/>
      <dgm:t>
        <a:bodyPr/>
        <a:lstStyle/>
        <a:p>
          <a:endParaRPr lang="en-US"/>
        </a:p>
      </dgm:t>
    </dgm:pt>
    <dgm:pt modelId="{5736B7D9-AD65-4BCB-908B-84C7371DD828}">
      <dgm:prSet/>
      <dgm:spPr/>
      <dgm:t>
        <a:bodyPr/>
        <a:lstStyle/>
        <a:p>
          <a:r>
            <a:rPr lang="en-US" b="1" dirty="0"/>
            <a:t>Accounts Receivable Follow-Up &amp; Appeals</a:t>
          </a:r>
          <a:endParaRPr lang="en-US" dirty="0"/>
        </a:p>
      </dgm:t>
    </dgm:pt>
    <dgm:pt modelId="{9A5C2A24-56CF-4231-94A0-5D9DBA22ECDF}" type="parTrans" cxnId="{D1F780D0-DC34-4833-B151-03F91A136782}">
      <dgm:prSet/>
      <dgm:spPr/>
      <dgm:t>
        <a:bodyPr/>
        <a:lstStyle/>
        <a:p>
          <a:endParaRPr lang="en-US"/>
        </a:p>
      </dgm:t>
    </dgm:pt>
    <dgm:pt modelId="{9A1E6650-50E5-4B6D-82B8-3891B89A4ABB}" type="sibTrans" cxnId="{D1F780D0-DC34-4833-B151-03F91A136782}">
      <dgm:prSet/>
      <dgm:spPr/>
      <dgm:t>
        <a:bodyPr/>
        <a:lstStyle/>
        <a:p>
          <a:endParaRPr lang="en-US"/>
        </a:p>
      </dgm:t>
    </dgm:pt>
    <dgm:pt modelId="{6B7A952C-1F94-498C-AA0E-38772BEE2217}">
      <dgm:prSet/>
      <dgm:spPr/>
      <dgm:t>
        <a:bodyPr/>
        <a:lstStyle/>
        <a:p>
          <a:r>
            <a:rPr lang="en-US" b="1"/>
            <a:t>Reimbursement Reconcilliation</a:t>
          </a:r>
          <a:endParaRPr lang="en-US"/>
        </a:p>
      </dgm:t>
    </dgm:pt>
    <dgm:pt modelId="{E021BDB3-973F-4C3B-A7B1-84E532E6486C}" type="parTrans" cxnId="{2A81793F-9C4F-4D74-A25F-7B80DDBA0CA5}">
      <dgm:prSet/>
      <dgm:spPr/>
      <dgm:t>
        <a:bodyPr/>
        <a:lstStyle/>
        <a:p>
          <a:endParaRPr lang="en-US"/>
        </a:p>
      </dgm:t>
    </dgm:pt>
    <dgm:pt modelId="{D4612FD4-EDFA-4C12-9E70-8FE45A7BD7B6}" type="sibTrans" cxnId="{2A81793F-9C4F-4D74-A25F-7B80DDBA0CA5}">
      <dgm:prSet/>
      <dgm:spPr/>
      <dgm:t>
        <a:bodyPr/>
        <a:lstStyle/>
        <a:p>
          <a:endParaRPr lang="en-US"/>
        </a:p>
      </dgm:t>
    </dgm:pt>
    <dgm:pt modelId="{78408004-D7B6-43C0-AAF1-9BC8F65CD491}">
      <dgm:prSet/>
      <dgm:spPr/>
      <dgm:t>
        <a:bodyPr/>
        <a:lstStyle/>
        <a:p>
          <a:r>
            <a:rPr lang="en-US" b="1" dirty="0"/>
            <a:t>Timely Filing*</a:t>
          </a:r>
          <a:endParaRPr lang="en-US" dirty="0"/>
        </a:p>
      </dgm:t>
    </dgm:pt>
    <dgm:pt modelId="{73131EF4-5744-4EA2-920E-DAED95DDE5F0}" type="parTrans" cxnId="{BB1F2EA0-CAB1-4A9C-8220-04A90738606C}">
      <dgm:prSet/>
      <dgm:spPr/>
      <dgm:t>
        <a:bodyPr/>
        <a:lstStyle/>
        <a:p>
          <a:endParaRPr lang="en-US"/>
        </a:p>
      </dgm:t>
    </dgm:pt>
    <dgm:pt modelId="{585866E1-87E0-423E-9551-95F735395C41}" type="sibTrans" cxnId="{BB1F2EA0-CAB1-4A9C-8220-04A90738606C}">
      <dgm:prSet/>
      <dgm:spPr/>
      <dgm:t>
        <a:bodyPr/>
        <a:lstStyle/>
        <a:p>
          <a:endParaRPr lang="en-US"/>
        </a:p>
      </dgm:t>
    </dgm:pt>
    <dgm:pt modelId="{F3AECE68-6C7B-4094-9154-D91D3282688F}" type="pres">
      <dgm:prSet presAssocID="{D7F15E95-FEAF-4051-997F-6B2F50CDE979}" presName="linear" presStyleCnt="0">
        <dgm:presLayoutVars>
          <dgm:animLvl val="lvl"/>
          <dgm:resizeHandles val="exact"/>
        </dgm:presLayoutVars>
      </dgm:prSet>
      <dgm:spPr/>
    </dgm:pt>
    <dgm:pt modelId="{7FA7BA61-E1CF-4761-BB69-520999B5AF79}" type="pres">
      <dgm:prSet presAssocID="{20A2948F-A84C-4B7A-ACB6-48D05C94CF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75D5CC8-F8CC-4D65-9820-D03AB5A1B1A0}" type="pres">
      <dgm:prSet presAssocID="{A4E0618E-2636-435F-8B81-F253314EAED5}" presName="spacer" presStyleCnt="0"/>
      <dgm:spPr/>
    </dgm:pt>
    <dgm:pt modelId="{25C0A4C9-BC92-4FCC-BE63-E6DBE43895E9}" type="pres">
      <dgm:prSet presAssocID="{78408004-D7B6-43C0-AAF1-9BC8F65CD4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521E103-C6CF-4432-9FE1-461D9C27146D}" type="pres">
      <dgm:prSet presAssocID="{585866E1-87E0-423E-9551-95F735395C41}" presName="spacer" presStyleCnt="0"/>
      <dgm:spPr/>
    </dgm:pt>
    <dgm:pt modelId="{138F0E12-57FF-41C1-8EB8-61F4B8C48473}" type="pres">
      <dgm:prSet presAssocID="{AA15CF97-E9FF-4CC5-A969-54AB157D40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CDDEDA-2FE6-4F38-B222-4BBDB52043C1}" type="pres">
      <dgm:prSet presAssocID="{B081C2DC-3178-4281-A854-09DE20AC55A1}" presName="spacer" presStyleCnt="0"/>
      <dgm:spPr/>
    </dgm:pt>
    <dgm:pt modelId="{DA2D0A80-F12A-4324-9F87-2BCFEA2E9D4E}" type="pres">
      <dgm:prSet presAssocID="{5736B7D9-AD65-4BCB-908B-84C7371DD82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5339A6-4BD2-4774-BCF6-315B7A1530E6}" type="pres">
      <dgm:prSet presAssocID="{9A1E6650-50E5-4B6D-82B8-3891B89A4ABB}" presName="spacer" presStyleCnt="0"/>
      <dgm:spPr/>
    </dgm:pt>
    <dgm:pt modelId="{2B65B34B-FFE7-4508-A4C6-4A32145342CC}" type="pres">
      <dgm:prSet presAssocID="{6B7A952C-1F94-498C-AA0E-38772BEE22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B024324-C223-4E35-9F27-7492BEE63FB0}" srcId="{D7F15E95-FEAF-4051-997F-6B2F50CDE979}" destId="{20A2948F-A84C-4B7A-ACB6-48D05C94CFD4}" srcOrd="0" destOrd="0" parTransId="{B382E7CD-F0C7-4777-8199-7291065AEE49}" sibTransId="{A4E0618E-2636-435F-8B81-F253314EAED5}"/>
    <dgm:cxn modelId="{2A81793F-9C4F-4D74-A25F-7B80DDBA0CA5}" srcId="{D7F15E95-FEAF-4051-997F-6B2F50CDE979}" destId="{6B7A952C-1F94-498C-AA0E-38772BEE2217}" srcOrd="4" destOrd="0" parTransId="{E021BDB3-973F-4C3B-A7B1-84E532E6486C}" sibTransId="{D4612FD4-EDFA-4C12-9E70-8FE45A7BD7B6}"/>
    <dgm:cxn modelId="{A5F9C95C-F5FF-4237-BCB4-F5C78A1ED9EE}" type="presOf" srcId="{5736B7D9-AD65-4BCB-908B-84C7371DD828}" destId="{DA2D0A80-F12A-4324-9F87-2BCFEA2E9D4E}" srcOrd="0" destOrd="0" presId="urn:microsoft.com/office/officeart/2005/8/layout/vList2"/>
    <dgm:cxn modelId="{00D9BB99-4A6A-4886-BBDA-422EAC89EEF2}" type="presOf" srcId="{6B7A952C-1F94-498C-AA0E-38772BEE2217}" destId="{2B65B34B-FFE7-4508-A4C6-4A32145342CC}" srcOrd="0" destOrd="0" presId="urn:microsoft.com/office/officeart/2005/8/layout/vList2"/>
    <dgm:cxn modelId="{9927589D-F64C-419E-A157-7AE93B4BE21A}" type="presOf" srcId="{D7F15E95-FEAF-4051-997F-6B2F50CDE979}" destId="{F3AECE68-6C7B-4094-9154-D91D3282688F}" srcOrd="0" destOrd="0" presId="urn:microsoft.com/office/officeart/2005/8/layout/vList2"/>
    <dgm:cxn modelId="{BB1F2EA0-CAB1-4A9C-8220-04A90738606C}" srcId="{D7F15E95-FEAF-4051-997F-6B2F50CDE979}" destId="{78408004-D7B6-43C0-AAF1-9BC8F65CD491}" srcOrd="1" destOrd="0" parTransId="{73131EF4-5744-4EA2-920E-DAED95DDE5F0}" sibTransId="{585866E1-87E0-423E-9551-95F735395C41}"/>
    <dgm:cxn modelId="{1C8797A5-F167-4F9F-BF15-0E583067090F}" srcId="{D7F15E95-FEAF-4051-997F-6B2F50CDE979}" destId="{AA15CF97-E9FF-4CC5-A969-54AB157D40B4}" srcOrd="2" destOrd="0" parTransId="{2803C85F-99D2-466E-88F2-2F0A33B96E91}" sibTransId="{B081C2DC-3178-4281-A854-09DE20AC55A1}"/>
    <dgm:cxn modelId="{991BD9CC-EB3B-4E90-9475-8546EE69C50D}" type="presOf" srcId="{AA15CF97-E9FF-4CC5-A969-54AB157D40B4}" destId="{138F0E12-57FF-41C1-8EB8-61F4B8C48473}" srcOrd="0" destOrd="0" presId="urn:microsoft.com/office/officeart/2005/8/layout/vList2"/>
    <dgm:cxn modelId="{D1F780D0-DC34-4833-B151-03F91A136782}" srcId="{D7F15E95-FEAF-4051-997F-6B2F50CDE979}" destId="{5736B7D9-AD65-4BCB-908B-84C7371DD828}" srcOrd="3" destOrd="0" parTransId="{9A5C2A24-56CF-4231-94A0-5D9DBA22ECDF}" sibTransId="{9A1E6650-50E5-4B6D-82B8-3891B89A4ABB}"/>
    <dgm:cxn modelId="{F75A04D3-F2D1-4068-AEA1-B66474C46824}" type="presOf" srcId="{20A2948F-A84C-4B7A-ACB6-48D05C94CFD4}" destId="{7FA7BA61-E1CF-4761-BB69-520999B5AF79}" srcOrd="0" destOrd="0" presId="urn:microsoft.com/office/officeart/2005/8/layout/vList2"/>
    <dgm:cxn modelId="{15B5C3F2-B689-4976-B764-8FDBDEFB7294}" type="presOf" srcId="{78408004-D7B6-43C0-AAF1-9BC8F65CD491}" destId="{25C0A4C9-BC92-4FCC-BE63-E6DBE43895E9}" srcOrd="0" destOrd="0" presId="urn:microsoft.com/office/officeart/2005/8/layout/vList2"/>
    <dgm:cxn modelId="{B1B9A9B3-2097-40B3-9922-0399DF214AF4}" type="presParOf" srcId="{F3AECE68-6C7B-4094-9154-D91D3282688F}" destId="{7FA7BA61-E1CF-4761-BB69-520999B5AF79}" srcOrd="0" destOrd="0" presId="urn:microsoft.com/office/officeart/2005/8/layout/vList2"/>
    <dgm:cxn modelId="{F8747BBB-1BA5-489D-9399-3D0019F6C26D}" type="presParOf" srcId="{F3AECE68-6C7B-4094-9154-D91D3282688F}" destId="{575D5CC8-F8CC-4D65-9820-D03AB5A1B1A0}" srcOrd="1" destOrd="0" presId="urn:microsoft.com/office/officeart/2005/8/layout/vList2"/>
    <dgm:cxn modelId="{E97FE369-D98B-4203-966E-837C2D6813C3}" type="presParOf" srcId="{F3AECE68-6C7B-4094-9154-D91D3282688F}" destId="{25C0A4C9-BC92-4FCC-BE63-E6DBE43895E9}" srcOrd="2" destOrd="0" presId="urn:microsoft.com/office/officeart/2005/8/layout/vList2"/>
    <dgm:cxn modelId="{44E43CD0-5D7D-4B87-967D-657B2CD5F25D}" type="presParOf" srcId="{F3AECE68-6C7B-4094-9154-D91D3282688F}" destId="{D521E103-C6CF-4432-9FE1-461D9C27146D}" srcOrd="3" destOrd="0" presId="urn:microsoft.com/office/officeart/2005/8/layout/vList2"/>
    <dgm:cxn modelId="{7DA073B6-9733-4093-A7BF-8E73F74755F1}" type="presParOf" srcId="{F3AECE68-6C7B-4094-9154-D91D3282688F}" destId="{138F0E12-57FF-41C1-8EB8-61F4B8C48473}" srcOrd="4" destOrd="0" presId="urn:microsoft.com/office/officeart/2005/8/layout/vList2"/>
    <dgm:cxn modelId="{BE1E9E39-73E9-4F4C-B094-B15ECCECB602}" type="presParOf" srcId="{F3AECE68-6C7B-4094-9154-D91D3282688F}" destId="{38CDDEDA-2FE6-4F38-B222-4BBDB52043C1}" srcOrd="5" destOrd="0" presId="urn:microsoft.com/office/officeart/2005/8/layout/vList2"/>
    <dgm:cxn modelId="{ED61EF2A-7390-49B1-A28C-D0449D8CD4A6}" type="presParOf" srcId="{F3AECE68-6C7B-4094-9154-D91D3282688F}" destId="{DA2D0A80-F12A-4324-9F87-2BCFEA2E9D4E}" srcOrd="6" destOrd="0" presId="urn:microsoft.com/office/officeart/2005/8/layout/vList2"/>
    <dgm:cxn modelId="{BEBB4BC4-2DFA-4982-ABF7-20E059D5DA7A}" type="presParOf" srcId="{F3AECE68-6C7B-4094-9154-D91D3282688F}" destId="{405339A6-4BD2-4774-BCF6-315B7A1530E6}" srcOrd="7" destOrd="0" presId="urn:microsoft.com/office/officeart/2005/8/layout/vList2"/>
    <dgm:cxn modelId="{05C3496A-FF59-4E27-BBB4-0A5B90E0A00F}" type="presParOf" srcId="{F3AECE68-6C7B-4094-9154-D91D3282688F}" destId="{2B65B34B-FFE7-4508-A4C6-4A32145342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71DC4-678A-4D29-899E-6249CC7C0E5D}">
      <dsp:nvSpPr>
        <dsp:cNvPr id="0" name=""/>
        <dsp:cNvSpPr/>
      </dsp:nvSpPr>
      <dsp:spPr>
        <a:xfrm>
          <a:off x="2915550" y="2018882"/>
          <a:ext cx="1669732" cy="1669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Provider creates a claim</a:t>
          </a:r>
        </a:p>
      </dsp:txBody>
      <dsp:txXfrm>
        <a:off x="2997060" y="2100392"/>
        <a:ext cx="1506712" cy="1506712"/>
      </dsp:txXfrm>
    </dsp:sp>
    <dsp:sp modelId="{C706B511-942A-4301-AEA1-98AF634744D7}">
      <dsp:nvSpPr>
        <dsp:cNvPr id="0" name=""/>
        <dsp:cNvSpPr/>
      </dsp:nvSpPr>
      <dsp:spPr>
        <a:xfrm rot="16178473">
          <a:off x="3424268" y="1699965"/>
          <a:ext cx="6378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7846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DF585-DBB4-4387-89F7-E3516B30B115}">
      <dsp:nvSpPr>
        <dsp:cNvPr id="0" name=""/>
        <dsp:cNvSpPr/>
      </dsp:nvSpPr>
      <dsp:spPr>
        <a:xfrm>
          <a:off x="3178331" y="262327"/>
          <a:ext cx="1118720" cy="1118720"/>
        </a:xfrm>
        <a:prstGeom prst="roundRect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Patient served</a:t>
          </a:r>
        </a:p>
      </dsp:txBody>
      <dsp:txXfrm>
        <a:off x="3232942" y="316938"/>
        <a:ext cx="1009498" cy="1009498"/>
      </dsp:txXfrm>
    </dsp:sp>
    <dsp:sp modelId="{9684FE18-D65D-4F8F-AA8D-8482328F7EB8}">
      <dsp:nvSpPr>
        <dsp:cNvPr id="0" name=""/>
        <dsp:cNvSpPr/>
      </dsp:nvSpPr>
      <dsp:spPr>
        <a:xfrm rot="2365508">
          <a:off x="4472808" y="3854042"/>
          <a:ext cx="988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8593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9ACE6-93E0-4F6A-82ED-A123DF55817A}">
      <dsp:nvSpPr>
        <dsp:cNvPr id="0" name=""/>
        <dsp:cNvSpPr/>
      </dsp:nvSpPr>
      <dsp:spPr>
        <a:xfrm>
          <a:off x="5348927" y="4036350"/>
          <a:ext cx="1221061" cy="1267096"/>
        </a:xfrm>
        <a:prstGeom prst="roundRect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Claim Submitted on Paper</a:t>
          </a:r>
        </a:p>
      </dsp:txBody>
      <dsp:txXfrm>
        <a:off x="5408534" y="4095957"/>
        <a:ext cx="1101847" cy="1147882"/>
      </dsp:txXfrm>
    </dsp:sp>
    <dsp:sp modelId="{771586B8-088C-4A16-8974-4FE60A95959C}">
      <dsp:nvSpPr>
        <dsp:cNvPr id="0" name=""/>
        <dsp:cNvSpPr/>
      </dsp:nvSpPr>
      <dsp:spPr>
        <a:xfrm rot="8453788">
          <a:off x="2185022" y="3791748"/>
          <a:ext cx="8226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2663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8AA79-B63A-46C8-893A-07543B8C60CE}">
      <dsp:nvSpPr>
        <dsp:cNvPr id="0" name=""/>
        <dsp:cNvSpPr/>
      </dsp:nvSpPr>
      <dsp:spPr>
        <a:xfrm>
          <a:off x="745211" y="4051185"/>
          <a:ext cx="1541429" cy="1237428"/>
        </a:xfrm>
        <a:prstGeom prst="roundRect">
          <a:avLst/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Claim Submitted Electronically</a:t>
          </a:r>
        </a:p>
      </dsp:txBody>
      <dsp:txXfrm>
        <a:off x="805617" y="4111591"/>
        <a:ext cx="1420617" cy="1116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1F676-B1E1-4577-A728-0E7FEE7C22E5}">
      <dsp:nvSpPr>
        <dsp:cNvPr id="0" name=""/>
        <dsp:cNvSpPr/>
      </dsp:nvSpPr>
      <dsp:spPr>
        <a:xfrm>
          <a:off x="867" y="466985"/>
          <a:ext cx="3382292" cy="2029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Each character has a purpose</a:t>
          </a:r>
        </a:p>
      </dsp:txBody>
      <dsp:txXfrm>
        <a:off x="867" y="466985"/>
        <a:ext cx="3382292" cy="2029375"/>
      </dsp:txXfrm>
    </dsp:sp>
    <dsp:sp modelId="{1CC2AEFC-67AA-4EBB-A112-FF5EAA4A3348}">
      <dsp:nvSpPr>
        <dsp:cNvPr id="0" name=""/>
        <dsp:cNvSpPr/>
      </dsp:nvSpPr>
      <dsp:spPr>
        <a:xfrm>
          <a:off x="3721389" y="466985"/>
          <a:ext cx="3382292" cy="2029375"/>
        </a:xfrm>
        <a:prstGeom prst="rect">
          <a:avLst/>
        </a:prstGeom>
        <a:solidFill>
          <a:schemeClr val="accent5">
            <a:hueOff val="5902340"/>
            <a:satOff val="-27579"/>
            <a:lumOff val="-53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Each place is a degree of specificity</a:t>
          </a:r>
        </a:p>
      </dsp:txBody>
      <dsp:txXfrm>
        <a:off x="3721389" y="466985"/>
        <a:ext cx="3382292" cy="2029375"/>
      </dsp:txXfrm>
    </dsp:sp>
    <dsp:sp modelId="{5C9D9C97-3381-49AE-BCC2-660F381AA2EC}">
      <dsp:nvSpPr>
        <dsp:cNvPr id="0" name=""/>
        <dsp:cNvSpPr/>
      </dsp:nvSpPr>
      <dsp:spPr>
        <a:xfrm>
          <a:off x="867" y="2834590"/>
          <a:ext cx="3382292" cy="2029375"/>
        </a:xfrm>
        <a:prstGeom prst="rect">
          <a:avLst/>
        </a:prstGeom>
        <a:solidFill>
          <a:schemeClr val="accent5">
            <a:hueOff val="11804680"/>
            <a:satOff val="-55158"/>
            <a:lumOff val="-1071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Modifiers give details of the code</a:t>
          </a:r>
        </a:p>
      </dsp:txBody>
      <dsp:txXfrm>
        <a:off x="867" y="2834590"/>
        <a:ext cx="3382292" cy="2029375"/>
      </dsp:txXfrm>
    </dsp:sp>
    <dsp:sp modelId="{08C91D6C-FCB6-4A88-A679-5CEAB50A5CDD}">
      <dsp:nvSpPr>
        <dsp:cNvPr id="0" name=""/>
        <dsp:cNvSpPr/>
      </dsp:nvSpPr>
      <dsp:spPr>
        <a:xfrm>
          <a:off x="3721389" y="2834590"/>
          <a:ext cx="3382292" cy="2029375"/>
        </a:xfrm>
        <a:prstGeom prst="rect">
          <a:avLst/>
        </a:prstGeom>
        <a:solidFill>
          <a:schemeClr val="accent5">
            <a:hueOff val="17707020"/>
            <a:satOff val="-82737"/>
            <a:lumOff val="-1607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Codes can change and End Dated Submissions will be Denied</a:t>
          </a:r>
        </a:p>
      </dsp:txBody>
      <dsp:txXfrm>
        <a:off x="3721389" y="2834590"/>
        <a:ext cx="3382292" cy="2029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BAC18-17CA-4F02-A023-67511DA6B26E}">
      <dsp:nvSpPr>
        <dsp:cNvPr id="0" name=""/>
        <dsp:cNvSpPr/>
      </dsp:nvSpPr>
      <dsp:spPr>
        <a:xfrm>
          <a:off x="982805" y="113414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8539B2-38E4-4760-8EDA-4AB44FBCA5A9}">
      <dsp:nvSpPr>
        <dsp:cNvPr id="0" name=""/>
        <dsp:cNvSpPr/>
      </dsp:nvSpPr>
      <dsp:spPr>
        <a:xfrm>
          <a:off x="1216805" y="34741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DF4D9-2B0E-4420-A625-C45FE15CFC07}">
      <dsp:nvSpPr>
        <dsp:cNvPr id="0" name=""/>
        <dsp:cNvSpPr/>
      </dsp:nvSpPr>
      <dsp:spPr>
        <a:xfrm>
          <a:off x="631805" y="1553414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WHO: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Insured Information</a:t>
          </a:r>
        </a:p>
      </dsp:txBody>
      <dsp:txXfrm>
        <a:off x="631805" y="1553414"/>
        <a:ext cx="1800000" cy="742500"/>
      </dsp:txXfrm>
    </dsp:sp>
    <dsp:sp modelId="{0FC73600-CA51-42C5-95FD-B40D3E189200}">
      <dsp:nvSpPr>
        <dsp:cNvPr id="0" name=""/>
        <dsp:cNvSpPr/>
      </dsp:nvSpPr>
      <dsp:spPr>
        <a:xfrm>
          <a:off x="3097805" y="113414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3FB413-64CB-474D-8034-78354592AC59}">
      <dsp:nvSpPr>
        <dsp:cNvPr id="0" name=""/>
        <dsp:cNvSpPr/>
      </dsp:nvSpPr>
      <dsp:spPr>
        <a:xfrm>
          <a:off x="3331805" y="34741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AB2C5-09A0-410B-B710-531C41790E2E}">
      <dsp:nvSpPr>
        <dsp:cNvPr id="0" name=""/>
        <dsp:cNvSpPr/>
      </dsp:nvSpPr>
      <dsp:spPr>
        <a:xfrm>
          <a:off x="2746805" y="1553414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WHAT: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Service Description </a:t>
          </a:r>
        </a:p>
      </dsp:txBody>
      <dsp:txXfrm>
        <a:off x="2746805" y="1553414"/>
        <a:ext cx="1800000" cy="742500"/>
      </dsp:txXfrm>
    </dsp:sp>
    <dsp:sp modelId="{6DF9FF70-7FF0-499B-85AA-60A16C42CB93}">
      <dsp:nvSpPr>
        <dsp:cNvPr id="0" name=""/>
        <dsp:cNvSpPr/>
      </dsp:nvSpPr>
      <dsp:spPr>
        <a:xfrm>
          <a:off x="5212805" y="113414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CA253D-34B4-4231-BA42-7B134186F9DA}">
      <dsp:nvSpPr>
        <dsp:cNvPr id="0" name=""/>
        <dsp:cNvSpPr/>
      </dsp:nvSpPr>
      <dsp:spPr>
        <a:xfrm>
          <a:off x="5446805" y="34741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76042-7C3A-4076-9C46-C180433C2EBD}">
      <dsp:nvSpPr>
        <dsp:cNvPr id="0" name=""/>
        <dsp:cNvSpPr/>
      </dsp:nvSpPr>
      <dsp:spPr>
        <a:xfrm>
          <a:off x="1708205" y="4048667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HOW MUCH: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units  AND Cost of Service</a:t>
          </a:r>
        </a:p>
      </dsp:txBody>
      <dsp:txXfrm>
        <a:off x="1708205" y="4048667"/>
        <a:ext cx="1800000" cy="742500"/>
      </dsp:txXfrm>
    </dsp:sp>
    <dsp:sp modelId="{DCB427D1-373D-425C-8017-826268D02282}">
      <dsp:nvSpPr>
        <dsp:cNvPr id="0" name=""/>
        <dsp:cNvSpPr/>
      </dsp:nvSpPr>
      <dsp:spPr>
        <a:xfrm>
          <a:off x="4647708" y="278348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1F1F7F-1D8B-4B3D-9360-5F5A2E3143C1}">
      <dsp:nvSpPr>
        <dsp:cNvPr id="0" name=""/>
        <dsp:cNvSpPr/>
      </dsp:nvSpPr>
      <dsp:spPr>
        <a:xfrm>
          <a:off x="4881705" y="301748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654E9B-998B-401C-9919-B02FA83287F5}">
      <dsp:nvSpPr>
        <dsp:cNvPr id="0" name=""/>
        <dsp:cNvSpPr/>
      </dsp:nvSpPr>
      <dsp:spPr>
        <a:xfrm>
          <a:off x="4296695" y="4039887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WHERE: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Tribal provider</a:t>
          </a:r>
        </a:p>
      </dsp:txBody>
      <dsp:txXfrm>
        <a:off x="4296695" y="4039887"/>
        <a:ext cx="1800000" cy="74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656B1-3A21-44EF-94F6-8EE9DC6678C3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Visit</a:t>
          </a:r>
        </a:p>
      </dsp:txBody>
      <dsp:txXfrm>
        <a:off x="-1867795" y="2772097"/>
        <a:ext cx="4226560" cy="392277"/>
      </dsp:txXfrm>
    </dsp:sp>
    <dsp:sp modelId="{BC79DBD9-EF62-43C1-B35C-B04E5606DF6B}">
      <dsp:nvSpPr>
        <dsp:cNvPr id="0" name=""/>
        <dsp:cNvSpPr/>
      </dsp:nvSpPr>
      <dsp:spPr>
        <a:xfrm>
          <a:off x="441623" y="1660475"/>
          <a:ext cx="1953958" cy="26155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45967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Certified Providers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Visit Record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Medical Practice System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441623" y="1660475"/>
        <a:ext cx="1953958" cy="2615522"/>
      </dsp:txXfrm>
    </dsp:sp>
    <dsp:sp modelId="{ED4EBB09-C82F-44D9-A6D6-EE0E61D2C13C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4312B-4A9E-4576-B14D-2573EA29AC34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Claim</a:t>
          </a:r>
        </a:p>
      </dsp:txBody>
      <dsp:txXfrm>
        <a:off x="973740" y="2772097"/>
        <a:ext cx="4226560" cy="392277"/>
      </dsp:txXfrm>
    </dsp:sp>
    <dsp:sp modelId="{A5AB01DE-20FE-4044-9F02-7964423B5A4D}">
      <dsp:nvSpPr>
        <dsp:cNvPr id="0" name=""/>
        <dsp:cNvSpPr/>
      </dsp:nvSpPr>
      <dsp:spPr>
        <a:xfrm>
          <a:off x="3283159" y="1647774"/>
          <a:ext cx="1953958" cy="2640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45967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Compliance PHI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Coders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Billers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3283159" y="1647774"/>
        <a:ext cx="1953958" cy="2640923"/>
      </dsp:txXfrm>
    </dsp:sp>
    <dsp:sp modelId="{14911FC1-4393-4B42-B727-89A6C37F9CAD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304C5-3C67-408F-B2A9-8A6928BACBC6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Track</a:t>
          </a:r>
        </a:p>
      </dsp:txBody>
      <dsp:txXfrm>
        <a:off x="3815276" y="2772097"/>
        <a:ext cx="4226560" cy="392277"/>
      </dsp:txXfrm>
    </dsp:sp>
    <dsp:sp modelId="{3E5FBCEF-02FE-47E7-8D92-0025DA223783}">
      <dsp:nvSpPr>
        <dsp:cNvPr id="0" name=""/>
        <dsp:cNvSpPr/>
      </dsp:nvSpPr>
      <dsp:spPr>
        <a:xfrm>
          <a:off x="6124695" y="1647774"/>
          <a:ext cx="1953958" cy="2640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45967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Account Reconciliation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Claims Follow-Up</a:t>
          </a:r>
        </a:p>
      </dsp:txBody>
      <dsp:txXfrm>
        <a:off x="6124695" y="1647774"/>
        <a:ext cx="1953958" cy="2640923"/>
      </dsp:txXfrm>
    </dsp:sp>
    <dsp:sp modelId="{38135E79-1CA3-4E4A-AD5E-F9F536C697AF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656B1-3A21-44EF-94F6-8EE9DC6678C3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Service</a:t>
          </a:r>
        </a:p>
      </dsp:txBody>
      <dsp:txXfrm>
        <a:off x="-1867795" y="2772097"/>
        <a:ext cx="4226560" cy="392277"/>
      </dsp:txXfrm>
    </dsp:sp>
    <dsp:sp modelId="{BC79DBD9-EF62-43C1-B35C-B04E5606DF6B}">
      <dsp:nvSpPr>
        <dsp:cNvPr id="0" name=""/>
        <dsp:cNvSpPr/>
      </dsp:nvSpPr>
      <dsp:spPr>
        <a:xfrm>
          <a:off x="441623" y="1660475"/>
          <a:ext cx="1953958" cy="26155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596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Certified Providers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Case Management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Visit Record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Authorization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441623" y="1660475"/>
        <a:ext cx="1953958" cy="2615522"/>
      </dsp:txXfrm>
    </dsp:sp>
    <dsp:sp modelId="{ED4EBB09-C82F-44D9-A6D6-EE0E61D2C13C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4312B-4A9E-4576-B14D-2573EA29AC34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Claim</a:t>
          </a:r>
        </a:p>
      </dsp:txBody>
      <dsp:txXfrm>
        <a:off x="973740" y="2772097"/>
        <a:ext cx="4226560" cy="392277"/>
      </dsp:txXfrm>
    </dsp:sp>
    <dsp:sp modelId="{A5AB01DE-20FE-4044-9F02-7964423B5A4D}">
      <dsp:nvSpPr>
        <dsp:cNvPr id="0" name=""/>
        <dsp:cNvSpPr/>
      </dsp:nvSpPr>
      <dsp:spPr>
        <a:xfrm>
          <a:off x="3283159" y="1647774"/>
          <a:ext cx="1953958" cy="2640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596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Create claim across departments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Waiver Codes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Rate Setting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Compliance/PHI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3283159" y="1647774"/>
        <a:ext cx="1953958" cy="2640923"/>
      </dsp:txXfrm>
    </dsp:sp>
    <dsp:sp modelId="{14911FC1-4393-4B42-B727-89A6C37F9CAD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304C5-3C67-408F-B2A9-8A6928BACBC6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Track</a:t>
          </a:r>
        </a:p>
      </dsp:txBody>
      <dsp:txXfrm>
        <a:off x="3815276" y="2772097"/>
        <a:ext cx="4226560" cy="392277"/>
      </dsp:txXfrm>
    </dsp:sp>
    <dsp:sp modelId="{3E5FBCEF-02FE-47E7-8D92-0025DA223783}">
      <dsp:nvSpPr>
        <dsp:cNvPr id="0" name=""/>
        <dsp:cNvSpPr/>
      </dsp:nvSpPr>
      <dsp:spPr>
        <a:xfrm>
          <a:off x="6124695" y="1647774"/>
          <a:ext cx="1953958" cy="2640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596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Account Reconciliation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Claims Follow-Up</a:t>
          </a:r>
        </a:p>
      </dsp:txBody>
      <dsp:txXfrm>
        <a:off x="6124695" y="1647774"/>
        <a:ext cx="1953958" cy="2640923"/>
      </dsp:txXfrm>
    </dsp:sp>
    <dsp:sp modelId="{38135E79-1CA3-4E4A-AD5E-F9F536C697AF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99D78-439F-4F2E-96B2-FB59A200E906}">
      <dsp:nvSpPr>
        <dsp:cNvPr id="0" name=""/>
        <dsp:cNvSpPr/>
      </dsp:nvSpPr>
      <dsp:spPr>
        <a:xfrm>
          <a:off x="0" y="23459"/>
          <a:ext cx="7293610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bg1"/>
              </a:solidFill>
            </a:rPr>
            <a:t>Clinic &amp; Community Health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44492" y="67951"/>
        <a:ext cx="7204626" cy="822446"/>
      </dsp:txXfrm>
    </dsp:sp>
    <dsp:sp modelId="{6F8496A2-F38A-494F-BE4D-4F4DE9EDDEC9}">
      <dsp:nvSpPr>
        <dsp:cNvPr id="0" name=""/>
        <dsp:cNvSpPr/>
      </dsp:nvSpPr>
      <dsp:spPr>
        <a:xfrm>
          <a:off x="0" y="1044329"/>
          <a:ext cx="7293610" cy="91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Aging/Elders Services</a:t>
          </a:r>
        </a:p>
      </dsp:txBody>
      <dsp:txXfrm>
        <a:off x="44492" y="1088821"/>
        <a:ext cx="7204626" cy="822446"/>
      </dsp:txXfrm>
    </dsp:sp>
    <dsp:sp modelId="{23E7070D-9D3F-4C18-B37F-4F55DBFFF8A0}">
      <dsp:nvSpPr>
        <dsp:cNvPr id="0" name=""/>
        <dsp:cNvSpPr/>
      </dsp:nvSpPr>
      <dsp:spPr>
        <a:xfrm>
          <a:off x="0" y="2034859"/>
          <a:ext cx="7293610" cy="9114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bg1"/>
              </a:solidFill>
            </a:rPr>
            <a:t>Housing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44492" y="2079351"/>
        <a:ext cx="7204626" cy="822446"/>
      </dsp:txXfrm>
    </dsp:sp>
    <dsp:sp modelId="{00A7736E-E56D-4730-A2FE-84722208611B}">
      <dsp:nvSpPr>
        <dsp:cNvPr id="0" name=""/>
        <dsp:cNvSpPr/>
      </dsp:nvSpPr>
      <dsp:spPr>
        <a:xfrm>
          <a:off x="0" y="3086069"/>
          <a:ext cx="7293610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bg1"/>
              </a:solidFill>
            </a:rPr>
            <a:t>Human/Social Services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44492" y="3130561"/>
        <a:ext cx="7204626" cy="822446"/>
      </dsp:txXfrm>
    </dsp:sp>
    <dsp:sp modelId="{517C9E47-3191-4B69-910D-0B210D80B72E}">
      <dsp:nvSpPr>
        <dsp:cNvPr id="0" name=""/>
        <dsp:cNvSpPr/>
      </dsp:nvSpPr>
      <dsp:spPr>
        <a:xfrm>
          <a:off x="0" y="4106939"/>
          <a:ext cx="7293610" cy="9114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bg1"/>
              </a:solidFill>
            </a:rPr>
            <a:t>Transportation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44492" y="4151431"/>
        <a:ext cx="7204626" cy="822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6F162-6431-4087-BE30-DB5F940932C2}">
      <dsp:nvSpPr>
        <dsp:cNvPr id="0" name=""/>
        <dsp:cNvSpPr/>
      </dsp:nvSpPr>
      <dsp:spPr>
        <a:xfrm>
          <a:off x="0" y="760715"/>
          <a:ext cx="71045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B3838-D57A-4421-8221-2AA2DCDA03EE}">
      <dsp:nvSpPr>
        <dsp:cNvPr id="0" name=""/>
        <dsp:cNvSpPr/>
      </dsp:nvSpPr>
      <dsp:spPr>
        <a:xfrm>
          <a:off x="355227" y="376955"/>
          <a:ext cx="4973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Case Management &amp; Prior Auth</a:t>
          </a:r>
          <a:endParaRPr lang="en-US" sz="2600" kern="1200"/>
        </a:p>
      </dsp:txBody>
      <dsp:txXfrm>
        <a:off x="392694" y="414422"/>
        <a:ext cx="4898250" cy="692586"/>
      </dsp:txXfrm>
    </dsp:sp>
    <dsp:sp modelId="{6E8B8C3C-6FA5-42CA-AD88-241127D97EDF}">
      <dsp:nvSpPr>
        <dsp:cNvPr id="0" name=""/>
        <dsp:cNvSpPr/>
      </dsp:nvSpPr>
      <dsp:spPr>
        <a:xfrm>
          <a:off x="0" y="1940075"/>
          <a:ext cx="71045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A1A7C-EF56-4F9D-A8B3-57B322A56568}">
      <dsp:nvSpPr>
        <dsp:cNvPr id="0" name=""/>
        <dsp:cNvSpPr/>
      </dsp:nvSpPr>
      <dsp:spPr>
        <a:xfrm>
          <a:off x="355227" y="1556315"/>
          <a:ext cx="4973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Rates and Payment</a:t>
          </a:r>
          <a:endParaRPr lang="en-US" sz="2600" kern="1200"/>
        </a:p>
      </dsp:txBody>
      <dsp:txXfrm>
        <a:off x="392694" y="1593782"/>
        <a:ext cx="4898250" cy="692586"/>
      </dsp:txXfrm>
    </dsp:sp>
    <dsp:sp modelId="{24D75962-F29A-4B0C-B472-F800A4E3C494}">
      <dsp:nvSpPr>
        <dsp:cNvPr id="0" name=""/>
        <dsp:cNvSpPr/>
      </dsp:nvSpPr>
      <dsp:spPr>
        <a:xfrm>
          <a:off x="0" y="3119435"/>
          <a:ext cx="71045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ACC58-13F6-417E-B52E-CAC247EB80F1}">
      <dsp:nvSpPr>
        <dsp:cNvPr id="0" name=""/>
        <dsp:cNvSpPr/>
      </dsp:nvSpPr>
      <dsp:spPr>
        <a:xfrm>
          <a:off x="355227" y="2735675"/>
          <a:ext cx="4973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Contracting w/ Counties</a:t>
          </a:r>
          <a:endParaRPr lang="en-US" sz="2600" kern="1200" dirty="0"/>
        </a:p>
      </dsp:txBody>
      <dsp:txXfrm>
        <a:off x="392694" y="2773142"/>
        <a:ext cx="4898250" cy="692586"/>
      </dsp:txXfrm>
    </dsp:sp>
    <dsp:sp modelId="{CD7373D3-6312-46D0-B5F0-5619B0F54B7C}">
      <dsp:nvSpPr>
        <dsp:cNvPr id="0" name=""/>
        <dsp:cNvSpPr/>
      </dsp:nvSpPr>
      <dsp:spPr>
        <a:xfrm>
          <a:off x="0" y="4298796"/>
          <a:ext cx="71045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2D6D8-C21D-46CD-9074-8FB4D0CF907D}">
      <dsp:nvSpPr>
        <dsp:cNvPr id="0" name=""/>
        <dsp:cNvSpPr/>
      </dsp:nvSpPr>
      <dsp:spPr>
        <a:xfrm>
          <a:off x="355227" y="3915036"/>
          <a:ext cx="4973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Tribal Medicaid Provisions</a:t>
          </a:r>
        </a:p>
      </dsp:txBody>
      <dsp:txXfrm>
        <a:off x="392694" y="3952503"/>
        <a:ext cx="4898250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6F162-6431-4087-BE30-DB5F940932C2}">
      <dsp:nvSpPr>
        <dsp:cNvPr id="0" name=""/>
        <dsp:cNvSpPr/>
      </dsp:nvSpPr>
      <dsp:spPr>
        <a:xfrm>
          <a:off x="0" y="760715"/>
          <a:ext cx="71045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B3838-D57A-4421-8221-2AA2DCDA03EE}">
      <dsp:nvSpPr>
        <dsp:cNvPr id="0" name=""/>
        <dsp:cNvSpPr/>
      </dsp:nvSpPr>
      <dsp:spPr>
        <a:xfrm>
          <a:off x="355227" y="376955"/>
          <a:ext cx="4973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Case Management &amp; Prior Auth</a:t>
          </a:r>
          <a:endParaRPr lang="en-US" sz="2600" kern="1200"/>
        </a:p>
      </dsp:txBody>
      <dsp:txXfrm>
        <a:off x="392694" y="414422"/>
        <a:ext cx="4898250" cy="692586"/>
      </dsp:txXfrm>
    </dsp:sp>
    <dsp:sp modelId="{6E8B8C3C-6FA5-42CA-AD88-241127D97EDF}">
      <dsp:nvSpPr>
        <dsp:cNvPr id="0" name=""/>
        <dsp:cNvSpPr/>
      </dsp:nvSpPr>
      <dsp:spPr>
        <a:xfrm>
          <a:off x="0" y="1940075"/>
          <a:ext cx="71045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A1A7C-EF56-4F9D-A8B3-57B322A56568}">
      <dsp:nvSpPr>
        <dsp:cNvPr id="0" name=""/>
        <dsp:cNvSpPr/>
      </dsp:nvSpPr>
      <dsp:spPr>
        <a:xfrm>
          <a:off x="355227" y="1556315"/>
          <a:ext cx="4973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Rates and Payment</a:t>
          </a:r>
          <a:endParaRPr lang="en-US" sz="2600" kern="1200"/>
        </a:p>
      </dsp:txBody>
      <dsp:txXfrm>
        <a:off x="392694" y="1593782"/>
        <a:ext cx="4898250" cy="692586"/>
      </dsp:txXfrm>
    </dsp:sp>
    <dsp:sp modelId="{24D75962-F29A-4B0C-B472-F800A4E3C494}">
      <dsp:nvSpPr>
        <dsp:cNvPr id="0" name=""/>
        <dsp:cNvSpPr/>
      </dsp:nvSpPr>
      <dsp:spPr>
        <a:xfrm>
          <a:off x="0" y="3119435"/>
          <a:ext cx="71045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ACC58-13F6-417E-B52E-CAC247EB80F1}">
      <dsp:nvSpPr>
        <dsp:cNvPr id="0" name=""/>
        <dsp:cNvSpPr/>
      </dsp:nvSpPr>
      <dsp:spPr>
        <a:xfrm>
          <a:off x="355227" y="2735675"/>
          <a:ext cx="4973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Contracting vs. MOU</a:t>
          </a:r>
          <a:endParaRPr lang="en-US" sz="2600" kern="1200"/>
        </a:p>
      </dsp:txBody>
      <dsp:txXfrm>
        <a:off x="392694" y="2773142"/>
        <a:ext cx="4898250" cy="692586"/>
      </dsp:txXfrm>
    </dsp:sp>
    <dsp:sp modelId="{CD7373D3-6312-46D0-B5F0-5619B0F54B7C}">
      <dsp:nvSpPr>
        <dsp:cNvPr id="0" name=""/>
        <dsp:cNvSpPr/>
      </dsp:nvSpPr>
      <dsp:spPr>
        <a:xfrm>
          <a:off x="0" y="4298796"/>
          <a:ext cx="71045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2D6D8-C21D-46CD-9074-8FB4D0CF907D}">
      <dsp:nvSpPr>
        <dsp:cNvPr id="0" name=""/>
        <dsp:cNvSpPr/>
      </dsp:nvSpPr>
      <dsp:spPr>
        <a:xfrm>
          <a:off x="355227" y="3915036"/>
          <a:ext cx="4973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75" tIns="0" rIns="18797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ARRA Sect. 5006 Provisions</a:t>
          </a:r>
        </a:p>
      </dsp:txBody>
      <dsp:txXfrm>
        <a:off x="392694" y="3952503"/>
        <a:ext cx="4898250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7BA61-E1CF-4761-BB69-520999B5AF79}">
      <dsp:nvSpPr>
        <dsp:cNvPr id="0" name=""/>
        <dsp:cNvSpPr/>
      </dsp:nvSpPr>
      <dsp:spPr>
        <a:xfrm>
          <a:off x="0" y="170338"/>
          <a:ext cx="6711950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Accurate Coding and Record Keeping</a:t>
          </a:r>
          <a:endParaRPr lang="en-US" sz="2800" kern="1200" dirty="0"/>
        </a:p>
      </dsp:txBody>
      <dsp:txXfrm>
        <a:off x="32784" y="203122"/>
        <a:ext cx="6646382" cy="606012"/>
      </dsp:txXfrm>
    </dsp:sp>
    <dsp:sp modelId="{25C0A4C9-BC92-4FCC-BE63-E6DBE43895E9}">
      <dsp:nvSpPr>
        <dsp:cNvPr id="0" name=""/>
        <dsp:cNvSpPr/>
      </dsp:nvSpPr>
      <dsp:spPr>
        <a:xfrm>
          <a:off x="0" y="922559"/>
          <a:ext cx="6711950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Timely Filing*</a:t>
          </a:r>
          <a:endParaRPr lang="en-US" sz="2800" kern="1200" dirty="0"/>
        </a:p>
      </dsp:txBody>
      <dsp:txXfrm>
        <a:off x="32784" y="955343"/>
        <a:ext cx="6646382" cy="606012"/>
      </dsp:txXfrm>
    </dsp:sp>
    <dsp:sp modelId="{138F0E12-57FF-41C1-8EB8-61F4B8C48473}">
      <dsp:nvSpPr>
        <dsp:cNvPr id="0" name=""/>
        <dsp:cNvSpPr/>
      </dsp:nvSpPr>
      <dsp:spPr>
        <a:xfrm>
          <a:off x="0" y="1674779"/>
          <a:ext cx="6711950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HIPAA &amp; PHI Compliance</a:t>
          </a:r>
          <a:endParaRPr lang="en-US" sz="2800" kern="1200"/>
        </a:p>
      </dsp:txBody>
      <dsp:txXfrm>
        <a:off x="32784" y="1707563"/>
        <a:ext cx="6646382" cy="606012"/>
      </dsp:txXfrm>
    </dsp:sp>
    <dsp:sp modelId="{DA2D0A80-F12A-4324-9F87-2BCFEA2E9D4E}">
      <dsp:nvSpPr>
        <dsp:cNvPr id="0" name=""/>
        <dsp:cNvSpPr/>
      </dsp:nvSpPr>
      <dsp:spPr>
        <a:xfrm>
          <a:off x="0" y="2426999"/>
          <a:ext cx="6711950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Accounts Receivable Follow-Up &amp; Appeals</a:t>
          </a:r>
          <a:endParaRPr lang="en-US" sz="2800" kern="1200" dirty="0"/>
        </a:p>
      </dsp:txBody>
      <dsp:txXfrm>
        <a:off x="32784" y="2459783"/>
        <a:ext cx="6646382" cy="606012"/>
      </dsp:txXfrm>
    </dsp:sp>
    <dsp:sp modelId="{2B65B34B-FFE7-4508-A4C6-4A32145342CC}">
      <dsp:nvSpPr>
        <dsp:cNvPr id="0" name=""/>
        <dsp:cNvSpPr/>
      </dsp:nvSpPr>
      <dsp:spPr>
        <a:xfrm>
          <a:off x="0" y="3179219"/>
          <a:ext cx="6711950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Reimbursement Reconcilliation</a:t>
          </a:r>
          <a:endParaRPr lang="en-US" sz="2800" kern="1200"/>
        </a:p>
      </dsp:txBody>
      <dsp:txXfrm>
        <a:off x="32784" y="3212003"/>
        <a:ext cx="664638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4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1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4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3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7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3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9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9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2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83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incipalspov.blogspot.com/2014/12/the-three-question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conocimientosasaber.blogspot.com/2012_11_01_archiv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etmespark.com/getting-the-most-out-of-your-consulting-partnerships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healthinformatics.wikispaces.com/Regional%20Health%20Information%20Organization%20(RHIO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2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www.cms.gov/Regulations-and-Guidance/Guidance/Manuals/Downloads/clm104c26.pdf" TargetMode="External"/><Relationship Id="rId7" Type="http://schemas.openxmlformats.org/officeDocument/2006/relationships/hyperlink" Target="https://med.noridianmedicare.com/web/jddme/claims-appeals/billing-situations/ihs" TargetMode="External"/><Relationship Id="rId2" Type="http://schemas.openxmlformats.org/officeDocument/2006/relationships/hyperlink" Target="https://www.cms.gov/Regulations-and-Guidance/Guidance/Manuals/Internet-Only-Manuals-IOMs-Items/CMS0189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s.gov/Medicare/Coding/HCPCSReleaseCodeSets/Alpha-Numeric-HCPCS.html" TargetMode="External"/><Relationship Id="rId5" Type="http://schemas.openxmlformats.org/officeDocument/2006/relationships/hyperlink" Target="https://www.cms.gov/Outreach-and-Education/Medicare-Learning-Network-MLN/MLNProducts/Downloads/837I-FormCMS-1450-ICN006926.pdf" TargetMode="External"/><Relationship Id="rId4" Type="http://schemas.openxmlformats.org/officeDocument/2006/relationships/hyperlink" Target="https://www.cms.gov/Outreach-and-Education/Medicare-Learning-Network-MLN/MLNProducts/downloads/form_cms-1500_fact_sheet.pdf%20%0d%0d" TargetMode="External"/><Relationship Id="rId9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dlemindset.wordpress.com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1391-86FA-49D2-B085-C846B52F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580" y="1796796"/>
            <a:ext cx="3685070" cy="325526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Billing for Tribal Services and Long Term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E025E-6A78-4C06-92DF-72170324B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r="6084" b="1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61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3E2C-2315-4C7B-B113-3E0DDD623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/>
              <a:t>Where Do You Get The Right Codes?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13BA2-6B81-4C0C-941D-6407B4FA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806324" y="834310"/>
            <a:ext cx="3406149" cy="2895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3A1C1C-8B2D-4B52-B9DA-97F44D71D3CC}"/>
              </a:ext>
            </a:extLst>
          </p:cNvPr>
          <p:cNvSpPr txBox="1"/>
          <p:nvPr/>
        </p:nvSpPr>
        <p:spPr>
          <a:xfrm>
            <a:off x="9961902" y="6870700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conocimientosasaber.blogspot.com/2012_11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1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the  Right Codes</a:t>
            </a:r>
          </a:p>
        </p:txBody>
      </p:sp>
      <p:pic>
        <p:nvPicPr>
          <p:cNvPr id="5" name="Picture 4" descr="A picture containing plant&#10;&#10;Description generated with high confidence">
            <a:extLst>
              <a:ext uri="{FF2B5EF4-FFF2-40B4-BE49-F238E27FC236}">
                <a16:creationId xmlns:a16="http://schemas.microsoft.com/office/drawing/2014/main" id="{18B503E8-0C9F-4144-B5BB-F5DEEF0A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" r="18577" b="5"/>
          <a:stretch/>
        </p:blipFill>
        <p:spPr>
          <a:xfrm>
            <a:off x="7818120" y="763524"/>
            <a:ext cx="3617432" cy="5330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1A7F1-0453-4D39-BFCA-6F868AA16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996" y="329536"/>
            <a:ext cx="7328616" cy="5120640"/>
          </a:xfrm>
        </p:spPr>
        <p:txBody>
          <a:bodyPr>
            <a:normAutofit/>
          </a:bodyPr>
          <a:lstStyle/>
          <a:p>
            <a:r>
              <a:rPr lang="en-US" sz="3200" b="1" dirty="0"/>
              <a:t>Coding Books</a:t>
            </a:r>
          </a:p>
          <a:p>
            <a:r>
              <a:rPr lang="en-US" sz="3200" b="1" dirty="0"/>
              <a:t>State Medicaid Office/Website</a:t>
            </a:r>
          </a:p>
          <a:p>
            <a:r>
              <a:rPr lang="en-US" sz="3200" b="1" dirty="0"/>
              <a:t>CMS Website</a:t>
            </a:r>
          </a:p>
          <a:p>
            <a:r>
              <a:rPr lang="en-US" sz="3200" b="1" dirty="0"/>
              <a:t>CMS Online Manuals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4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DAA142-0FA5-4AED-97FA-E779E957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CLAIMS MUST HAVE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567903-F0BE-491E-B88C-6CDC91933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00071"/>
              </p:ext>
            </p:extLst>
          </p:nvPr>
        </p:nvGraphicFramePr>
        <p:xfrm>
          <a:off x="3474860" y="713530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val 12" descr="Image of a pig. ">
            <a:extLst>
              <a:ext uri="{FF2B5EF4-FFF2-40B4-BE49-F238E27FC236}">
                <a16:creationId xmlns:a16="http://schemas.microsoft.com/office/drawing/2014/main" id="{D3F4FAFE-3DA2-4A31-A3F7-3A037995BFA3}"/>
              </a:ext>
            </a:extLst>
          </p:cNvPr>
          <p:cNvSpPr/>
          <p:nvPr/>
        </p:nvSpPr>
        <p:spPr>
          <a:xfrm>
            <a:off x="5341263" y="3526888"/>
            <a:ext cx="1098000" cy="10980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4" name="Graphic 3" descr="Piggy Bank">
            <a:extLst>
              <a:ext uri="{FF2B5EF4-FFF2-40B4-BE49-F238E27FC236}">
                <a16:creationId xmlns:a16="http://schemas.microsoft.com/office/drawing/2014/main" id="{26DF48DF-5A80-4381-9976-6DB28870F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7223" y="3618688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65E8F-79B6-4E68-89C6-1B6E29FCA091}"/>
              </a:ext>
            </a:extLst>
          </p:cNvPr>
          <p:cNvSpPr txBox="1"/>
          <p:nvPr/>
        </p:nvSpPr>
        <p:spPr>
          <a:xfrm>
            <a:off x="8671563" y="2288761"/>
            <a:ext cx="1497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      WHEN:</a:t>
            </a:r>
          </a:p>
          <a:p>
            <a:r>
              <a:rPr lang="en-US" sz="1400" dirty="0"/>
              <a:t>Date From and To</a:t>
            </a:r>
          </a:p>
        </p:txBody>
      </p:sp>
    </p:spTree>
    <p:extLst>
      <p:ext uri="{BB962C8B-B14F-4D97-AF65-F5344CB8AC3E}">
        <p14:creationId xmlns:p14="http://schemas.microsoft.com/office/powerpoint/2010/main" val="374959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5CFA-F896-4D3D-B26F-F3441890C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6917245" cy="3255264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5600" dirty="0"/>
              <a:t>Making the Claim:</a:t>
            </a:r>
            <a:br>
              <a:rPr lang="en-US" sz="5600" dirty="0"/>
            </a:br>
            <a:br>
              <a:rPr lang="en-US" sz="5600" dirty="0"/>
            </a:br>
            <a:r>
              <a:rPr lang="en-US" sz="5600" dirty="0"/>
              <a:t> Medical Service vs. Long-Term Service/Supports</a:t>
            </a:r>
          </a:p>
        </p:txBody>
      </p:sp>
    </p:spTree>
    <p:extLst>
      <p:ext uri="{BB962C8B-B14F-4D97-AF65-F5344CB8AC3E}">
        <p14:creationId xmlns:p14="http://schemas.microsoft.com/office/powerpoint/2010/main" val="2622395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DFBF-9ADF-4C61-B9A2-A5154ABB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Tribal Healthcare Provider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7D6E4B-AC84-4D2A-A2FA-3DB463B23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609479"/>
              </p:ext>
            </p:extLst>
          </p:nvPr>
        </p:nvGraphicFramePr>
        <p:xfrm>
          <a:off x="3683000" y="715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47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DFBF-9ADF-4C61-B9A2-A5154ABB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Tribal HCBS/LTSS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Provider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7D6E4B-AC84-4D2A-A2FA-3DB463B23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449890"/>
              </p:ext>
            </p:extLst>
          </p:nvPr>
        </p:nvGraphicFramePr>
        <p:xfrm>
          <a:off x="3683000" y="715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60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Tribal LTSS Services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B25C4F4-CB32-459A-9421-E2F9E7C7D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05259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87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6BD403-3FAF-48DB-BBF7-87EBCC6421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919" y="-1453662"/>
            <a:ext cx="8124340" cy="1453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{Hidden}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08CBCBF-92EB-400A-AA8D-9D269743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90" y="161772"/>
            <a:ext cx="7487479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SAMPLE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Long Term Services Program Invoice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                                                                         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Member Name (Last, First)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Department: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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Aging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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Community Health    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Housing   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Transportation      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Social Services    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______________________________________________________________________________________________________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Long Term Care Service Record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3FE5D-A04C-4BDF-8406-A959A7FE3792}"/>
              </a:ext>
            </a:extLst>
          </p:cNvPr>
          <p:cNvSpPr txBox="1"/>
          <p:nvPr/>
        </p:nvSpPr>
        <p:spPr>
          <a:xfrm>
            <a:off x="1748390" y="5626705"/>
            <a:ext cx="812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_______________________________                 ______________________________</a:t>
            </a:r>
            <a:endParaRPr lang="en-US" altLang="en-US" b="1" dirty="0">
              <a:sym typeface="Symbol" panose="05050102010706020507" pitchFamily="18" charset="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Provider   Signature                                                                      Title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25FB1B-A991-4F19-AD16-9A4735885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43693"/>
              </p:ext>
            </p:extLst>
          </p:nvPr>
        </p:nvGraphicFramePr>
        <p:xfrm>
          <a:off x="1863989" y="2741110"/>
          <a:ext cx="7208292" cy="2723820"/>
        </p:xfrm>
        <a:graphic>
          <a:graphicData uri="http://schemas.openxmlformats.org/drawingml/2006/table">
            <a:tbl>
              <a:tblPr firstRow="1" bandRow="1"/>
              <a:tblGrid>
                <a:gridCol w="1456598">
                  <a:extLst>
                    <a:ext uri="{9D8B030D-6E8A-4147-A177-3AD203B41FA5}">
                      <a16:colId xmlns:a16="http://schemas.microsoft.com/office/drawing/2014/main" val="2281912747"/>
                    </a:ext>
                  </a:extLst>
                </a:gridCol>
                <a:gridCol w="2987893">
                  <a:extLst>
                    <a:ext uri="{9D8B030D-6E8A-4147-A177-3AD203B41FA5}">
                      <a16:colId xmlns:a16="http://schemas.microsoft.com/office/drawing/2014/main" val="263806731"/>
                    </a:ext>
                  </a:extLst>
                </a:gridCol>
                <a:gridCol w="1419249">
                  <a:extLst>
                    <a:ext uri="{9D8B030D-6E8A-4147-A177-3AD203B41FA5}">
                      <a16:colId xmlns:a16="http://schemas.microsoft.com/office/drawing/2014/main" val="2705429810"/>
                    </a:ext>
                  </a:extLst>
                </a:gridCol>
                <a:gridCol w="1344552">
                  <a:extLst>
                    <a:ext uri="{9D8B030D-6E8A-4147-A177-3AD203B41FA5}">
                      <a16:colId xmlns:a16="http://schemas.microsoft.com/office/drawing/2014/main" val="2000854524"/>
                    </a:ext>
                  </a:extLst>
                </a:gridCol>
              </a:tblGrid>
              <a:tr h="271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Date of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8E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Description/cpt/hcpcs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8E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Units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8E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Total Charge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8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58903"/>
                  </a:ext>
                </a:extLst>
              </a:tr>
              <a:tr h="2840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27454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7704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75526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04969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59932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601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76749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52799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9400-4E08-49EC-9240-2F69899E4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RPMS DOES NOT CONTAIN LTSS BILLING FUNCTIONALITY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715B7-C065-4FF4-BEDB-3B9721227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Just as there is no line items for IHS funding to Long-Term Care. This is a tremendous barrier to funding and drives the need for accessing other reimbursement</a:t>
            </a:r>
          </a:p>
        </p:txBody>
      </p:sp>
    </p:spTree>
    <p:extLst>
      <p:ext uri="{BB962C8B-B14F-4D97-AF65-F5344CB8AC3E}">
        <p14:creationId xmlns:p14="http://schemas.microsoft.com/office/powerpoint/2010/main" val="64576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">
            <a:extLst>
              <a:ext uri="{FF2B5EF4-FFF2-40B4-BE49-F238E27FC236}">
                <a16:creationId xmlns:a16="http://schemas.microsoft.com/office/drawing/2014/main" id="{D8A12370-4486-4C28-99EF-4BEF71DA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693919" y="626752"/>
            <a:ext cx="6626103" cy="5212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58C117-81A0-4AF9-9CE6-C204FFC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53703"/>
            <a:ext cx="3696510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 dirty="0">
                <a:solidFill>
                  <a:schemeClr val="tx1"/>
                </a:solidFill>
              </a:rPr>
              <a:t>Tribal Providers and Medicaid Managed Care 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91C147D5-B6BF-4629-9138-9683B53F0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24" y="4260714"/>
            <a:ext cx="3331786" cy="1032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Things to Know About Working Within a State &amp; MCO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CBFE09-EDBA-4259-B165-F95814333C98}"/>
              </a:ext>
            </a:extLst>
          </p:cNvPr>
          <p:cNvSpPr txBox="1"/>
          <p:nvPr/>
        </p:nvSpPr>
        <p:spPr>
          <a:xfrm>
            <a:off x="9824044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healthinformatics.wikispaces.com/Regional%20Health%20Information%20Organization%20(RHI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416E6-08F0-4A2B-92FB-9A80378315D0}"/>
              </a:ext>
            </a:extLst>
          </p:cNvPr>
          <p:cNvSpPr txBox="1"/>
          <p:nvPr/>
        </p:nvSpPr>
        <p:spPr>
          <a:xfrm>
            <a:off x="3288543" y="638485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getmespark.com/getting-the-most-out-of-your-consulting-partnership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63301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C117-81A0-4AF9-9CE6-C204FFC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801368"/>
            <a:ext cx="786130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900" b="1" spc="-100" dirty="0"/>
            </a:br>
            <a:r>
              <a:rPr lang="en-US" sz="4900" b="1" spc="-100" dirty="0"/>
              <a:t>Tribes as Providers:</a:t>
            </a:r>
            <a:br>
              <a:rPr lang="en-US" sz="4900" b="1" spc="-100" dirty="0"/>
            </a:br>
            <a:br>
              <a:rPr lang="en-US" sz="3800" spc="-100" dirty="0"/>
            </a:br>
            <a:r>
              <a:rPr lang="en-US" sz="3800" spc="-100" dirty="0"/>
              <a:t>Indian Health Care Providers (IHCP)</a:t>
            </a:r>
            <a:br>
              <a:rPr lang="en-US" sz="3800" spc="-100" dirty="0"/>
            </a:br>
            <a:br>
              <a:rPr lang="en-US" sz="3800" spc="-100" dirty="0"/>
            </a:br>
            <a:r>
              <a:rPr lang="en-US" sz="3800" spc="-100" dirty="0"/>
              <a:t>Federally Qualified Health Centers (FQHC)</a:t>
            </a:r>
            <a:br>
              <a:rPr lang="en-US" sz="3800" spc="-100" dirty="0"/>
            </a:br>
            <a:br>
              <a:rPr lang="en-US" sz="3800" spc="-100" dirty="0"/>
            </a:br>
            <a:r>
              <a:rPr lang="en-US" sz="3800" spc="-100" dirty="0"/>
              <a:t>Home and Community-Based LTSS</a:t>
            </a:r>
            <a:br>
              <a:rPr lang="en-US" sz="3800" spc="-100" dirty="0"/>
            </a:br>
            <a:br>
              <a:rPr lang="en-US" sz="3800" spc="-100" dirty="0"/>
            </a:br>
            <a:endParaRPr lang="en-US" sz="3800" spc="-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67D7F-DFDE-47F2-8B12-D9F5B1CC1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0" y="4110228"/>
            <a:ext cx="4362450" cy="2442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33A64-E50A-4DA4-89D0-C70150A4D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389" y="1117600"/>
            <a:ext cx="3938561" cy="26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Tribes as Providers in Local System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B25C4F4-CB32-459A-9421-E2F9E7C7D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292639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02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Tribes as Providers in MCO System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B25C4F4-CB32-459A-9421-E2F9E7C7D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774993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063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901B-12A2-469D-9110-4E6E6671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Process</a:t>
            </a:r>
          </a:p>
        </p:txBody>
      </p:sp>
      <p:pic>
        <p:nvPicPr>
          <p:cNvPr id="12" name="Graphic 11" descr="House">
            <a:extLst>
              <a:ext uri="{FF2B5EF4-FFF2-40B4-BE49-F238E27FC236}">
                <a16:creationId xmlns:a16="http://schemas.microsoft.com/office/drawing/2014/main" id="{F79E567C-3C5E-40F3-901E-E83E4AD7A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0667" y="1620897"/>
            <a:ext cx="914400" cy="914400"/>
          </a:xfrm>
          <a:prstGeom prst="rect">
            <a:avLst/>
          </a:prstGeom>
        </p:spPr>
      </p:pic>
      <p:pic>
        <p:nvPicPr>
          <p:cNvPr id="14" name="Graphic 13" descr="Mop and bucket">
            <a:extLst>
              <a:ext uri="{FF2B5EF4-FFF2-40B4-BE49-F238E27FC236}">
                <a16:creationId xmlns:a16="http://schemas.microsoft.com/office/drawing/2014/main" id="{A3A21186-E202-4859-A07E-70C9F32C4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9631" y="437116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4216C8-F181-484D-810B-BF4B65ABB182}"/>
              </a:ext>
            </a:extLst>
          </p:cNvPr>
          <p:cNvSpPr txBox="1"/>
          <p:nvPr/>
        </p:nvSpPr>
        <p:spPr>
          <a:xfrm>
            <a:off x="3601177" y="1572439"/>
            <a:ext cx="178617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Elder Enrolled in Waiver 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82CAEA-A608-4448-A2A1-5025E770A9F9}"/>
              </a:ext>
            </a:extLst>
          </p:cNvPr>
          <p:cNvSpPr txBox="1"/>
          <p:nvPr/>
        </p:nvSpPr>
        <p:spPr>
          <a:xfrm>
            <a:off x="6096000" y="1616432"/>
            <a:ext cx="1786170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Case Planning for Elder with County/MCO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EE8D7-A3D8-4C00-8A04-E73FA4413C55}"/>
              </a:ext>
            </a:extLst>
          </p:cNvPr>
          <p:cNvSpPr txBox="1"/>
          <p:nvPr/>
        </p:nvSpPr>
        <p:spPr>
          <a:xfrm>
            <a:off x="8788261" y="1566367"/>
            <a:ext cx="2046902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Elder Wants Services from Tribe</a:t>
            </a:r>
          </a:p>
        </p:txBody>
      </p:sp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2C74EB0A-BEF3-43EB-98D5-775678C18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2112" y="2717028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CB8736-0147-497B-97CE-F60F4AF7852F}"/>
              </a:ext>
            </a:extLst>
          </p:cNvPr>
          <p:cNvSpPr txBox="1"/>
          <p:nvPr/>
        </p:nvSpPr>
        <p:spPr>
          <a:xfrm>
            <a:off x="6833629" y="4639231"/>
            <a:ext cx="410291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Tribal Department Provides Services and Creates LTSS Invoice for Claiming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4E8554-EA9C-4A28-BE7A-9E6D34D8B763}"/>
              </a:ext>
            </a:extLst>
          </p:cNvPr>
          <p:cNvSpPr txBox="1"/>
          <p:nvPr/>
        </p:nvSpPr>
        <p:spPr>
          <a:xfrm>
            <a:off x="8996276" y="2685615"/>
            <a:ext cx="1630871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LTSS Coordinator Gets Service Authorization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6A21DA-76F8-4AA6-AE11-E685631F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53690" y="1895604"/>
            <a:ext cx="484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58CA2F-CC40-48BF-BFF1-697BCD8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67661" y="2348720"/>
            <a:ext cx="0" cy="28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883075-8291-4097-9811-BB58D263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21114" y="1908333"/>
            <a:ext cx="4205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Person with Cane">
            <a:extLst>
              <a:ext uri="{FF2B5EF4-FFF2-40B4-BE49-F238E27FC236}">
                <a16:creationId xmlns:a16="http://schemas.microsoft.com/office/drawing/2014/main" id="{03D58C44-2BC9-4040-950F-B67021C62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1177" y="602523"/>
            <a:ext cx="914400" cy="914400"/>
          </a:xfrm>
          <a:prstGeom prst="rect">
            <a:avLst/>
          </a:prstGeom>
        </p:spPr>
      </p:pic>
      <p:pic>
        <p:nvPicPr>
          <p:cNvPr id="8" name="Graphic 7" descr="Medical">
            <a:extLst>
              <a:ext uri="{FF2B5EF4-FFF2-40B4-BE49-F238E27FC236}">
                <a16:creationId xmlns:a16="http://schemas.microsoft.com/office/drawing/2014/main" id="{BED650E5-D774-44BF-8E09-91AE1E274D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0582" y="651967"/>
            <a:ext cx="914400" cy="9144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5C9236-8CCA-464A-9801-76E4EB74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67661" y="4038372"/>
            <a:ext cx="22754" cy="42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Schoolhouse">
            <a:extLst>
              <a:ext uri="{FF2B5EF4-FFF2-40B4-BE49-F238E27FC236}">
                <a16:creationId xmlns:a16="http://schemas.microsoft.com/office/drawing/2014/main" id="{B4561A4A-62F6-4861-83A8-1B81E88920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0461" y="666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67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A80B-10A9-4781-A09C-8FCD79A3C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6917245" cy="3255264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/>
              <a:t>IMPORTANT NOTE: Annual Funding Agreement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85E6C-C4FF-42AF-9D5B-4416295D0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9100" y="914400"/>
            <a:ext cx="2570905" cy="4254499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Tribes must add a statement to AFA contract with IHS stating provision of Long-Term Care Services and Supports.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90456-0983-4296-8910-3C04EF961E44}"/>
              </a:ext>
            </a:extLst>
          </p:cNvPr>
          <p:cNvSpPr/>
          <p:nvPr/>
        </p:nvSpPr>
        <p:spPr>
          <a:xfrm>
            <a:off x="9389196" y="1504435"/>
            <a:ext cx="220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/>
                <a:latin typeface="Arial Black" panose="020B0A04020102020204" pitchFamily="34" charset="0"/>
              </a:rPr>
              <a:t>638 Contracts   </a:t>
            </a:r>
          </a:p>
        </p:txBody>
      </p:sp>
    </p:spTree>
    <p:extLst>
      <p:ext uri="{BB962C8B-B14F-4D97-AF65-F5344CB8AC3E}">
        <p14:creationId xmlns:p14="http://schemas.microsoft.com/office/powerpoint/2010/main" val="4077907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Successful</a:t>
            </a:r>
            <a:br>
              <a:rPr lang="en-US" dirty="0"/>
            </a:br>
            <a:r>
              <a:rPr lang="en-US" dirty="0"/>
              <a:t>Billing Operations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B25C4F4-CB32-459A-9421-E2F9E7C7D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959781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468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873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CMS RESOURCES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4F1A7F1-0453-4D39-BFCA-6F868AA16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1997612"/>
            <a:ext cx="6451109" cy="3787369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1400" dirty="0">
                <a:solidFill>
                  <a:srgbClr val="FFFFFF"/>
                </a:solidFill>
                <a:hlinkClick r:id="rId2"/>
              </a:rPr>
              <a:t>https://www.cms.gov/Regulations-and-Guidance/Guidance/Manuals/Internet-Only-Manuals-IOMs-Items/CMS018912.html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u="sng" dirty="0">
                <a:solidFill>
                  <a:srgbClr val="FFFFFF"/>
                </a:solidFill>
                <a:hlinkClick r:id="rId3"/>
              </a:rPr>
              <a:t>https://www.cms.gov/Regulations-and-Guidance/Guidance/Manuals/Downloads/clm104c26.pdf</a:t>
            </a: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1400" u="sng" dirty="0">
                <a:solidFill>
                  <a:srgbClr val="FFFFFF"/>
                </a:solidFill>
                <a:hlinkClick r:id="rId4"/>
              </a:rPr>
              <a:t>https://www.cms.gov/Outreach-and-Education/Medicare-Learning-Network-MLN/MLNProducts/downloads/form_cms-1500_fact_sheet.pdf 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1400" u="sng" dirty="0">
                <a:solidFill>
                  <a:srgbClr val="FFFFFF"/>
                </a:solidFill>
                <a:hlinkClick r:id="rId5"/>
              </a:rPr>
              <a:t>https://www.cms.gov/Outreach-and-Education/Medicare-Learning-Network-MLN/MLNProducts/Downloads/837I-FormCMS-1450-ICN006926.pdf</a:t>
            </a: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 </a:t>
            </a:r>
          </a:p>
          <a:p>
            <a:r>
              <a:rPr lang="en-US" sz="1400" u="sng" dirty="0">
                <a:solidFill>
                  <a:srgbClr val="FFFFFF"/>
                </a:solidFill>
                <a:hlinkClick r:id="rId6"/>
              </a:rPr>
              <a:t>https://www.cms.gov/Medicare/Coding/HCPCSReleaseCodeSets/Alpha-Numeric-HCPCS.html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pPr algn="ctr"/>
            <a:r>
              <a:rPr lang="en-US" sz="1400" u="sng" dirty="0">
                <a:solidFill>
                  <a:srgbClr val="FFFFFF"/>
                </a:solidFill>
              </a:rPr>
              <a:t>Tribal Medicare DME</a:t>
            </a:r>
          </a:p>
          <a:p>
            <a:pPr marL="0" indent="0">
              <a:buNone/>
            </a:pPr>
            <a:r>
              <a:rPr lang="en-US" sz="1400" u="sng" dirty="0">
                <a:solidFill>
                  <a:srgbClr val="FFFFFF"/>
                </a:solidFill>
                <a:hlinkClick r:id="rId7"/>
              </a:rPr>
              <a:t>https://med.noridianmedicare.com/web/jddme/claims-appeals/billing-situations/ihs</a:t>
            </a:r>
            <a:endParaRPr lang="en-US" sz="1400" u="sng" dirty="0">
              <a:solidFill>
                <a:srgbClr val="FFFFFF"/>
              </a:solidFill>
            </a:endParaRP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4" name="Graphic 6">
            <a:extLst>
              <a:ext uri="{FF2B5EF4-FFF2-40B4-BE49-F238E27FC236}">
                <a16:creationId xmlns:a16="http://schemas.microsoft.com/office/drawing/2014/main" id="{61DEAE87-D783-4033-B894-5D38F3AC7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2944" y="1535781"/>
            <a:ext cx="3778286" cy="37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09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wahya wolf logo. ">
            <a:extLst>
              <a:ext uri="{FF2B5EF4-FFF2-40B4-BE49-F238E27FC236}">
                <a16:creationId xmlns:a16="http://schemas.microsoft.com/office/drawing/2014/main" id="{3A9D7204-BFFC-4A09-932C-B7602340B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46" y="1643523"/>
            <a:ext cx="4315055" cy="49526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44D86B-13B8-4EB1-ABA3-26C4A1E7ECCB}"/>
              </a:ext>
            </a:extLst>
          </p:cNvPr>
          <p:cNvSpPr/>
          <p:nvPr/>
        </p:nvSpPr>
        <p:spPr>
          <a:xfrm>
            <a:off x="5867400" y="1600201"/>
            <a:ext cx="4800600" cy="366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Aniwahya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Consulting Services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www.Aniwahya.com 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Number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608.301.5197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cap="small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u="sng" cap="small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</a:t>
            </a:r>
            <a:endParaRPr lang="en-US" sz="2400" u="sng" cap="small" spc="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Elaina Seep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CEO and Project Management Lead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Elaina.Seep@Aniwahya.com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 Gonzales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 of Project Planning &amp; Marketing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Benjamin.Gonzales@Aniwahya.com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164B0F-A5C9-4641-9924-0CE8188DC5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919" y="-679938"/>
            <a:ext cx="7413974" cy="679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{Hidden}</a:t>
            </a:r>
          </a:p>
        </p:txBody>
      </p:sp>
    </p:spTree>
    <p:extLst>
      <p:ext uri="{BB962C8B-B14F-4D97-AF65-F5344CB8AC3E}">
        <p14:creationId xmlns:p14="http://schemas.microsoft.com/office/powerpoint/2010/main" val="336390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B062-0CA2-4087-9C6D-94978D79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</a:t>
            </a:r>
            <a:br>
              <a:rPr lang="en-US" dirty="0"/>
            </a:br>
            <a:r>
              <a:rPr lang="en-US" dirty="0"/>
              <a:t>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079C-5685-4F5B-B16C-AE167DEDA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4183888" cy="52273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Federal Medicare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mean State certification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State Medicaid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State who may not coordinate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Exemptions from certain certifications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Tribal Governmental Status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7A9C1-0E60-4EEE-BC1D-9CD36ADB1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4030980" cy="5120640"/>
          </a:xfrm>
        </p:spPr>
        <p:txBody>
          <a:bodyPr/>
          <a:lstStyle/>
          <a:p>
            <a:r>
              <a:rPr lang="en-US" dirty="0"/>
              <a:t>Regulations of Impact</a:t>
            </a:r>
          </a:p>
          <a:p>
            <a:pPr lvl="1"/>
            <a:r>
              <a:rPr lang="en-US" dirty="0"/>
              <a:t>IHCIA</a:t>
            </a:r>
          </a:p>
          <a:p>
            <a:pPr lvl="1"/>
            <a:r>
              <a:rPr lang="en-US" dirty="0"/>
              <a:t>Four Walls</a:t>
            </a:r>
          </a:p>
          <a:p>
            <a:pPr lvl="1"/>
            <a:r>
              <a:rPr lang="en-US" dirty="0"/>
              <a:t>Conflict Free Case Management</a:t>
            </a:r>
          </a:p>
          <a:p>
            <a:pPr lvl="1"/>
            <a:r>
              <a:rPr lang="en-US" dirty="0"/>
              <a:t>ARRA, Sect. 5006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966BC-D030-4B07-A406-7C67EDA1DAF9}"/>
              </a:ext>
            </a:extLst>
          </p:cNvPr>
          <p:cNvSpPr txBox="1"/>
          <p:nvPr/>
        </p:nvSpPr>
        <p:spPr>
          <a:xfrm>
            <a:off x="1186622" y="6227859"/>
            <a:ext cx="1005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LIMITED TAXONOMY MAY NOT ACCURRATELY REFLECT SERVICE AND IMPACT REIMBURSEMENT</a:t>
            </a:r>
          </a:p>
        </p:txBody>
      </p:sp>
    </p:spTree>
    <p:extLst>
      <p:ext uri="{BB962C8B-B14F-4D97-AF65-F5344CB8AC3E}">
        <p14:creationId xmlns:p14="http://schemas.microsoft.com/office/powerpoint/2010/main" val="169438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C117-81A0-4AF9-9CE6-C204FFC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9" y="996505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spc="-100" dirty="0"/>
              <a:t>Accurate Billing and Coding Are the Keys to Reimbursement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D8A12370-4486-4C28-99EF-4BEF71DA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358900"/>
            <a:ext cx="6362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5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157" y="170680"/>
            <a:ext cx="4016116" cy="12554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CLAIMS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1A7F1-0453-4D39-BFCA-6F868AA16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244600"/>
            <a:ext cx="3381051" cy="4814985"/>
          </a:xfrm>
        </p:spPr>
        <p:txBody>
          <a:bodyPr anchor="t"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ICD</a:t>
            </a:r>
            <a:r>
              <a:rPr lang="en-US" sz="1600" dirty="0">
                <a:solidFill>
                  <a:schemeClr val="tx1"/>
                </a:solidFill>
              </a:rPr>
              <a:t> – Internal Classification of Disease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CPT</a:t>
            </a:r>
            <a:r>
              <a:rPr lang="en-US" sz="1600" dirty="0">
                <a:solidFill>
                  <a:schemeClr val="tx1"/>
                </a:solidFill>
              </a:rPr>
              <a:t> – Current Procedural Terminology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HCPCS</a:t>
            </a:r>
            <a:r>
              <a:rPr lang="en-US" sz="1600" dirty="0">
                <a:solidFill>
                  <a:schemeClr val="tx1"/>
                </a:solidFill>
              </a:rPr>
              <a:t> – Healthcare Common Procedure   Coding System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DX </a:t>
            </a:r>
            <a:r>
              <a:rPr lang="en-US" sz="1600" dirty="0">
                <a:solidFill>
                  <a:schemeClr val="tx1"/>
                </a:solidFill>
              </a:rPr>
              <a:t>–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Diagnosis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TX </a:t>
            </a:r>
            <a:r>
              <a:rPr lang="en-US" sz="1600" dirty="0">
                <a:solidFill>
                  <a:schemeClr val="tx1"/>
                </a:solidFill>
              </a:rPr>
              <a:t>–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Treatment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HX </a:t>
            </a:r>
            <a:r>
              <a:rPr lang="en-US" sz="1600" dirty="0">
                <a:solidFill>
                  <a:schemeClr val="tx1"/>
                </a:solidFill>
              </a:rPr>
              <a:t>–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History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Modifiers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NPI</a:t>
            </a:r>
            <a:r>
              <a:rPr lang="en-US" sz="1600" dirty="0">
                <a:solidFill>
                  <a:schemeClr val="tx1"/>
                </a:solidFill>
              </a:rPr>
              <a:t> – National Provider Identifier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CMS 1500 </a:t>
            </a:r>
            <a:r>
              <a:rPr lang="en-US" sz="1600" dirty="0">
                <a:solidFill>
                  <a:schemeClr val="tx1"/>
                </a:solidFill>
              </a:rPr>
              <a:t>– Professional and Fee for Service (HCFA)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CMS 1450 </a:t>
            </a:r>
            <a:r>
              <a:rPr lang="en-US" sz="1600" dirty="0">
                <a:solidFill>
                  <a:schemeClr val="tx1"/>
                </a:solidFill>
              </a:rPr>
              <a:t>– Facility and LTC (UB)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FA812FA-E3A9-4011-B4C7-432FEC36A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675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73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17" y="260237"/>
            <a:ext cx="4016116" cy="12554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CLAIMS TERMINOLOGY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1A7F1-0453-4D39-BFCA-6F868AA16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6500"/>
            <a:ext cx="4177168" cy="4731005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DOS</a:t>
            </a:r>
            <a:r>
              <a:rPr lang="en-US" dirty="0">
                <a:solidFill>
                  <a:schemeClr val="tx1"/>
                </a:solidFill>
              </a:rPr>
              <a:t> – Date of Service</a:t>
            </a:r>
          </a:p>
          <a:p>
            <a:r>
              <a:rPr lang="en-US" b="1" dirty="0">
                <a:solidFill>
                  <a:schemeClr val="tx1"/>
                </a:solidFill>
              </a:rPr>
              <a:t>POS</a:t>
            </a:r>
            <a:r>
              <a:rPr lang="en-US" dirty="0">
                <a:solidFill>
                  <a:schemeClr val="tx1"/>
                </a:solidFill>
              </a:rPr>
              <a:t> – Place of Service</a:t>
            </a:r>
          </a:p>
          <a:p>
            <a:r>
              <a:rPr lang="en-US" b="1" dirty="0">
                <a:solidFill>
                  <a:schemeClr val="tx1"/>
                </a:solidFill>
              </a:rPr>
              <a:t>EMG</a:t>
            </a:r>
            <a:r>
              <a:rPr lang="en-US" dirty="0">
                <a:solidFill>
                  <a:schemeClr val="tx1"/>
                </a:solidFill>
              </a:rPr>
              <a:t> – Emergency Indicator</a:t>
            </a:r>
          </a:p>
          <a:p>
            <a:r>
              <a:rPr lang="en-US" b="1" dirty="0">
                <a:solidFill>
                  <a:schemeClr val="tx1"/>
                </a:solidFill>
              </a:rPr>
              <a:t>EDI</a:t>
            </a:r>
            <a:r>
              <a:rPr lang="en-US" dirty="0">
                <a:solidFill>
                  <a:schemeClr val="tx1"/>
                </a:solidFill>
              </a:rPr>
              <a:t> – Electronic Data Interchange</a:t>
            </a:r>
          </a:p>
          <a:p>
            <a:r>
              <a:rPr lang="en-US" b="1" dirty="0">
                <a:solidFill>
                  <a:schemeClr val="tx1"/>
                </a:solidFill>
              </a:rPr>
              <a:t>RA </a:t>
            </a:r>
            <a:r>
              <a:rPr lang="en-US" dirty="0">
                <a:solidFill>
                  <a:schemeClr val="tx1"/>
                </a:solidFill>
              </a:rPr>
              <a:t>– Remittance Advice</a:t>
            </a:r>
          </a:p>
          <a:p>
            <a:r>
              <a:rPr lang="en-US" b="1" dirty="0">
                <a:solidFill>
                  <a:schemeClr val="tx1"/>
                </a:solidFill>
              </a:rPr>
              <a:t>EOB</a:t>
            </a:r>
            <a:r>
              <a:rPr lang="en-US" dirty="0">
                <a:solidFill>
                  <a:schemeClr val="tx1"/>
                </a:solidFill>
              </a:rPr>
              <a:t> – Explanation of Benefits</a:t>
            </a:r>
          </a:p>
          <a:p>
            <a:r>
              <a:rPr lang="en-US" b="1" dirty="0">
                <a:solidFill>
                  <a:schemeClr val="tx1"/>
                </a:solidFill>
              </a:rPr>
              <a:t>RC </a:t>
            </a:r>
            <a:r>
              <a:rPr lang="en-US" dirty="0">
                <a:solidFill>
                  <a:schemeClr val="tx1"/>
                </a:solidFill>
              </a:rPr>
              <a:t>– Reason or Remark Codes</a:t>
            </a:r>
          </a:p>
          <a:p>
            <a:r>
              <a:rPr lang="en-US" b="1" dirty="0">
                <a:solidFill>
                  <a:schemeClr val="tx1"/>
                </a:solidFill>
              </a:rPr>
              <a:t>Pending</a:t>
            </a:r>
          </a:p>
          <a:p>
            <a:r>
              <a:rPr lang="en-US" b="1" dirty="0">
                <a:solidFill>
                  <a:schemeClr val="tx1"/>
                </a:solidFill>
              </a:rPr>
              <a:t>Crossover Claims</a:t>
            </a:r>
          </a:p>
          <a:p>
            <a:r>
              <a:rPr lang="en-US" b="1" dirty="0">
                <a:solidFill>
                  <a:schemeClr val="tx1"/>
                </a:solidFill>
              </a:rPr>
              <a:t>Dupe - </a:t>
            </a:r>
            <a:r>
              <a:rPr lang="en-US" dirty="0">
                <a:solidFill>
                  <a:schemeClr val="tx1"/>
                </a:solidFill>
              </a:rPr>
              <a:t>Duplicate</a:t>
            </a:r>
          </a:p>
          <a:p>
            <a:pPr marL="0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FA812FA-E3A9-4011-B4C7-432FEC36A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675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4A33-4D08-45C8-8316-09D8D4F0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Basic Cycle of a Claim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9057C2-58B5-4B7B-A9C5-67DE32639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226367"/>
              </p:ext>
            </p:extLst>
          </p:nvPr>
        </p:nvGraphicFramePr>
        <p:xfrm>
          <a:off x="3868738" y="419100"/>
          <a:ext cx="7315200" cy="556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5FC8B61-8AD3-4B41-8C8C-13034BA8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05338">
            <a:off x="5986742" y="4834620"/>
            <a:ext cx="853514" cy="701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D88CF-D6C1-4C01-A922-703183997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52302">
            <a:off x="8245687" y="4830369"/>
            <a:ext cx="829128" cy="682811"/>
          </a:xfrm>
          <a:prstGeom prst="rect">
            <a:avLst/>
          </a:prstGeom>
        </p:spPr>
      </p:pic>
      <p:pic>
        <p:nvPicPr>
          <p:cNvPr id="9" name="Graphic 8" descr="Dollar">
            <a:extLst>
              <a:ext uri="{FF2B5EF4-FFF2-40B4-BE49-F238E27FC236}">
                <a16:creationId xmlns:a16="http://schemas.microsoft.com/office/drawing/2014/main" id="{C75A7C6A-BA73-40BC-A6F2-56D0C6D970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44618" y="47279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9E3A-5CDA-4FF7-A73E-93D988D6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CODES ARE SO IMPORTANT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567903-F0BE-491E-B88C-6CDC91933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448248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3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3E2C-2315-4C7B-B113-3E0DDD623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 dirty="0"/>
              <a:t>INCORRECT CODES =</a:t>
            </a:r>
            <a:br>
              <a:rPr lang="en-US" dirty="0"/>
            </a:br>
            <a:r>
              <a:rPr lang="en-US" dirty="0"/>
              <a:t> DENIED CLAIMS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84E828-D0D9-449C-B73E-BDBA6BE8B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903974" y="933799"/>
            <a:ext cx="3458249" cy="3458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3A1C1C-8B2D-4B52-B9DA-97F44D71D3CC}"/>
              </a:ext>
            </a:extLst>
          </p:cNvPr>
          <p:cNvSpPr txBox="1"/>
          <p:nvPr/>
        </p:nvSpPr>
        <p:spPr>
          <a:xfrm>
            <a:off x="8977374" y="6512948"/>
            <a:ext cx="2996333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 tooltip="https://idlemindset.wordpress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5959249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1371</TotalTime>
  <Words>903</Words>
  <Application>Microsoft Office PowerPoint</Application>
  <PresentationFormat>Widescreen</PresentationFormat>
  <Paragraphs>208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 Black</vt:lpstr>
      <vt:lpstr>Calibri</vt:lpstr>
      <vt:lpstr>Calibri Light</vt:lpstr>
      <vt:lpstr>Corbel</vt:lpstr>
      <vt:lpstr>Wingdings 2</vt:lpstr>
      <vt:lpstr>Frame</vt:lpstr>
      <vt:lpstr>       Billing for Tribal Services and Long Term Care</vt:lpstr>
      <vt:lpstr> Tribes as Providers:  Indian Health Care Providers (IHCP)  Federally Qualified Health Centers (FQHC)  Home and Community-Based LTSS  </vt:lpstr>
      <vt:lpstr>Provider Certification</vt:lpstr>
      <vt:lpstr>Accurate Billing and Coding Are the Keys to Reimbursement</vt:lpstr>
      <vt:lpstr>CLAIMS TERMINOLOGY</vt:lpstr>
      <vt:lpstr>CLAIMS TERMINOLOGY (Cont.)</vt:lpstr>
      <vt:lpstr>Basic Cycle of a Claim</vt:lpstr>
      <vt:lpstr>WHY CODES ARE SO IMPORTANT</vt:lpstr>
      <vt:lpstr>INCORRECT CODES =  DENIED CLAIMS</vt:lpstr>
      <vt:lpstr>Where Do You Get The Right Codes?</vt:lpstr>
      <vt:lpstr>Getting the  Right Codes</vt:lpstr>
      <vt:lpstr>ALL CLAIMS MUST HAVE</vt:lpstr>
      <vt:lpstr>Making the Claim:   Medical Service vs. Long-Term Service/Supports</vt:lpstr>
      <vt:lpstr>Tribal Healthcare Provider</vt:lpstr>
      <vt:lpstr>Tribal HCBS/LTSS Provider</vt:lpstr>
      <vt:lpstr>Tribal LTSS Services</vt:lpstr>
      <vt:lpstr>{Hidden}</vt:lpstr>
      <vt:lpstr>RPMS DOES NOT CONTAIN LTSS BILLING FUNCTIONALITY</vt:lpstr>
      <vt:lpstr>Tribal Providers and Medicaid Managed Care </vt:lpstr>
      <vt:lpstr>Tribes as Providers in Local System</vt:lpstr>
      <vt:lpstr>Tribes as Providers in MCO System</vt:lpstr>
      <vt:lpstr>Sample Service Process</vt:lpstr>
      <vt:lpstr>IMPORTANT NOTE: Annual Funding Agreement Update</vt:lpstr>
      <vt:lpstr>Successful Billing Operations</vt:lpstr>
      <vt:lpstr>CMS RESOURCES</vt:lpstr>
      <vt:lpstr>{Hidden}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Billing for Tribal Long Term Care</dc:title>
  <dc:creator>Elaina Seep</dc:creator>
  <cp:lastModifiedBy>Joaquin Phoenix</cp:lastModifiedBy>
  <cp:revision>17</cp:revision>
  <dcterms:created xsi:type="dcterms:W3CDTF">2019-03-25T04:52:35Z</dcterms:created>
  <dcterms:modified xsi:type="dcterms:W3CDTF">2020-03-07T20:17:53Z</dcterms:modified>
</cp:coreProperties>
</file>